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9" r:id="rId13"/>
    <p:sldId id="266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AA8C4E-3B56-42B1-9E05-989C137986E9}" v="601" dt="2023-05-15T15:35:16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47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39:27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 0 24575,'0'14'0,"0"1"0,0-10 0,0 3 0,0-2 0,0 1 0,0 1 0,0-1 0,0 1 0,0-1 0,1 0 0,0 0 0,1 0 0,-1-2 0,-1 1 0,0-2 0,0 2 0,2 0 0,-2-2 0,2 3 0,-2-2 0,0 2 0,0-2 0,0 2 0,0-2 0,0 0 0,0 0 0,0 2 0,0-2 0,0 2 0,0 0 0,0 3 0,0 1 0,0 0 0,0-1 0,0-3 0,0-2 0,0-1 0,0 1 0,0 4 0,0-1 0,0-2 0,0-1 0,0 4 0,0 2 0,0 5 0,0-2 0,0-3 0,0-1 0,0-5 0,0 1 0,0 0 0,0 3 0,0 8 0,0 4 0,0 3 0,-1-3 0,-1-5 0,1-6 0,0-5 0,1 3 0,0 7 0,0 4 0,0 4 0,0 1 0,0-7 0,0 0 0,0-9 0,0 0 0,0-4 0,0 12 0,0 12 0,-3 7 0,0 2 0,-1-11 0,2-10 0,2-7 0,0-4 0,0-2 0,2 6 0,-1 5 0,0 16 0,-1-11 0,0 10 0,0-16 0,0 2 0,0-3 0,0-5 0,0-3 0,0 1 0,0 0 0,0 5 0,0 4 0,-1 6 0,0 6 0,-1-1 0,0-5 0,1-4 0,1-9 0,0 6 0,0 7 0,0-3 0,0 13 0,0-11 0,0 2 0,0-3 0,0-10 0,0-2 0,0-2 0,0 6 0,0 11 0,0 8 0,0 5 0,0-4 0,0-9 0,0-7 0,0-3 0,0 10 0,0 14 0,-1-9 0,-1 14 0,0-22 0,1 2 0,1-10 0,0-6 0,0-6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2.3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39:56.5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1 201 24575,'0'-20'0,"0"2"0,0 6 0,0 1 0,0-4 0,0 1 0,0-4 0,0 1 0,0 3 0,0 3 0,0 3 0,0-2 0,0 1 0,0-2 0,0 4 0,0 2 0,0 23 0,0-7 0,0 22 0,0-23 0,0 5 0,0-4 0,1 3 0,1 2 0,0-1 0,1 0 0,-2-1 0,0-1 0,0-1 0,0 0 0,0-1 0,-1 0 0,0 0 0,0 1 0,0 0 0,0-5 0,0 3 0,0-3 0,0-1 0,0 2 0,0-4 0,0 0 0,0 3 0,0-2 0,0 3 0,0-4 0,0 3 0,0-3 0,0 1 0,0 3 0,0-3 0,0 4 0,0-4 0,0 2 0,0 1 0,0-1 0,0 1 0,0-1 0,0 0 0,0-1 0,0-1 0,0 0 0,0 1 0,0 2 0,0-2 0,0 2 0,1-3 0,1 3 0,-1 0 0,0 0 0,-1 2 0,0-1 0,0 1 0,0-1 0,0 2 0,0 0 0,0 0 0,0 0 0,0-1 0,0-1 0,0 1 0,0-2 0,0-1 0,0-3 0,2 1 0,-2 0 0,4 0 0,-4 1 0,2 1 0,-2 0 0,0 6 0,0-2 0,0 2 0,0 0 0,0-3 0,0-3 0,1-2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39:58.8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9 157 24575,'0'-18'0,"0"2"0,-1 13 0,0-1 0,0-2 0,0 1 0,1 0 0,0 0 0,0-1 0,0 0 0,0 0 0,0 1 0,0 0 0,0 0 0,0-1 0,0 0 0,0 1 0,0 0 0,0 0 0,-1-2 0,0 1 0,-1-1 0,2 1 0,0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00.9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0 110 24575,'0'-13'0,"0"-2"0,0 13 0,0-7 0,0 4 0,0-1 0,0 0 0,0 0 0,0 1 0,0 0 0,0-1 0,0 2 0,0-3 0,0 1 0,0 2 0,0-3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4.3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7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8.0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8.6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9.9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0.7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39:43.1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1727 24575,'12'0'0,"-1"0"0,-9 0 0,2 0 0,3 0 0,-2 0 0,2 0 0,-17-7 0,7 5 0,-9-6 0,10 7 0,1-1 0,-2-6 0,2 4 0,-1-5 0,2 5 0,0 0 0,0-3 0,0 2 0,0-1 0,-1 1 0,-1 1 0,-1-3 0,2 2 0,-2-1 0,2 1 0,11 10 0,-7-6 0,10 9 0,-11-7 0,-1 1 0,5 2 0,-3-2 0,4 1 0,-3 0 0,-13-14 0,7 8 0,-12-10 0,12 10 0,-1 1 0,-2-2 0,3 0 0,-2-1 0,4-1 0,0 2 0,5-1 0,0 5 0,2-1 0,-2 3 0,-1-2 0,-9-10 0,7 7-3277,-8-7 0,10 6 3047,-2 1 230,1-8 0,-3-4 0,0 3 0,0-4 0,0 10 3276,0-1 0,0 1-3044,0 0-232,0-6 0,0-4 0,0-6 0,0-3 0,0 4 0,0 2 0,0 10 0,0 3 0,0 2 0,0-6 0,0-5 0,0-6 0,0 0 0,0 1 0,0 8 0,0 1 0,0 0 0,0-15 0,0 9 0,0-12 0,0 13 0,0 4 0,0-1 0,0 7 0,0-13 0,0 7 0,0-14 0,0 13 0,0-4 0,0 7 0,0 3 0,0-3 0,0-16 0,0 8 0,0-17 0,0 18 0,0-2 0,0 6 0,0 7 0,0 3 0,0-3 0,0-4 0,0-11 0,-1-8 0,-1-4 0,0 3 0,1 10 0,1 9 0,0 6 0,0 2 0,0-4 0,0-3 0,0-9 0,0-4 0,0 0 0,-1 4 0,0 8 0,-1 4 0,1 4 0,2 17 0,0-7 0,0 9 0,1-11 0,-1-2 0,0 3 0,2 0 0,-2-1 0,4 0 0,-3-2 0,2 1 0,0 0 0,-1 0 0,1-1 0,-2 2 0,2-1 0,2-11 0,-4 4 0,3-7 0,-5 7 0,0 0 0,0-4 0,0 1 0,-1 0 0,-1 1 0,-1 2 0,0-2 0,1 1 0,-2-2 0,3 2 0,-2 0 0,-1-2 0,1 2 0,-2 0 0,1 0 0,0 3 0,2-12 0,0-7 0,2-25 0,0 15 0,0-13 0,0 27 0,0 0 0,0 5 0,0 7 0,0-2 0,0 0 0,0-3 0,0 2 0,0 2 0,0 0 0,0-1 0,0-3 0,0 0 0,0 0 0,0 4 0,0 0 0,0-1 0,0 0 0,0-6 0,0-4 0,0 5 0,0-1 0,0 9 0,0-1 0,0-4 0,0-2 0,0-12 0,0 10 0,0-7 0,0 16 0,0-5 0,0 3 0,0-4 0,0-1 0,0-1 0,0-1 0,0 3 0,0 2 0,0 2 0,0-4 0,0-2 0,0-8 0,0 7 0,0 1 0,0 8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1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2.4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3.1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3.9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4.7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46.2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52.3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59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0.8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1.6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39:52.1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0 141 24575,'0'-15'0,"0"2"0,0 5 0,0 4 0,0-4 0,0 5 0,0-3 0,0-1 0,0 3 0,0-2 0,0-1 0,0 2 0,0-1 0,0 0 0,0 2 0,0-3 0,0 2 0,0-1 0,0 1 0,0 1 0,0-2 0,0 1 0,0 20 0,0-8 0,0 15 0,0-17 0,0 1 0,0-2 0,0 2 0,0 0 0,0-2 0,0 2 0,0-1 0,0 0 0,0 1 0,0-1 0,0 0 0,0 1 0,0-1 0,0 0 0,0 1 0,0-1 0,0 0 0,0 1 0,0-2 0,0 1 0,0 1 0,0-1 0,0 1 0,2-1 0,-2 0 0,2 0 0,-2 0 0,0 1 0,0-1 0,0 1 0,2-2 0,0 1 0,2-1 0,0 0 0,-1-1 0,-2 3 0,0-1 0,-1 2 0,0-3 0,0 2 0,0-1 0,0-1 0,2 3 0,0-2 0,0 0 0,0 1 0,-2-1 0,0 0 0,0 1 0,0-2 0,0 3 0,0-3 0,0 2 0,0 0 0,0-2 0,0 2 0,0 0 0,0-2 0,0 2 0,0-1 0,0 0 0,0 1 0,0-1 0,0 1 0,0 0 0,0-1 0,0 0 0,0 0 0,0 0 0,0 2 0,0-3 0,0 2 0,1-1 0,1-1 0,1 1 0,0 0 0,1-2 0,-3 3 0,1-1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2.5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3.1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3.7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4.4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5.1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5.9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6.7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7.5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08.3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12.7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04.7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53 635 24575,'0'-16'0,"0"1"0,0 10 0,0-2 0,0 2 0,0-3 0,0 0 0,0-2 0,0 1 0,0 1 0,-1 0 0,0-1 0,0-1 0,0 1 0,1-1 0,0 1 0,0-1 0,-1 1 0,-1 1 0,1 0 0,0 1 0,0-1 0,0 1 0,0 0 0,-1-1 0,0 0 0,0-1 0,0 1 0,1 0 0,0 1 0,0-1 0,0 0 0,-3-3 0,3 5 0,-1-4 0,0 3 0,1 1 0,-1-4 0,0 3 0,2 1 0,-2-4 0,2 4 0,-1-2 0,-1 0 0,1 0 0,0-2 0,1-1 0,0-1 0,0 2 0,0 1 0,0 3 0,0-1 0,0 1 0,0-2 0,0-3 0,0-3 0,0 0 0,0-1 0,0 3 0,0 1 0,-1 4 0,0 0 0,0 2 0,0 0 0,1-2 0,0 2 0,0-3 0,-1 2 0,0 1 0,0 0 0,5 0 0,-3 1 0,4 0 0,-5-3 0,0 2 0,0-1 0,0 1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14.2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15.4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18.5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19.4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0.0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0.9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2.18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2.9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5.2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6.0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10.8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61 825 24575,'0'-18'0,"0"1"0,0 9 0,0 0 0,0-1 0,0-1 0,0-1 0,0 0 0,-1 1 0,-1-1 0,-1 0 0,0 0 0,1 1 0,2 1 0,0 2 0,0 0 0,0-1 0,0 0 0,-1-1 0,0 0 0,0 0 0,-1-1 0,0 1 0,1-1 0,-1 1 0,1-2 0,0 1 0,0 0 0,0 2 0,0 0 0,-1 1 0,1 0 0,1-3 0,-2-1 0,2 3 0,-2-3 0,2 5 0,0-1 0,-1-1 0,0 0 0,-1-2 0,1 1 0,1 0 0,0 1 0,-1 1 0,0 0 0,0-2 0,0 3 0,1-3 0,-1 4 0,-1 0 0,1-1 0,0 1 0,1-1 0,0-1 0,-1 1 0,0-3 0,0 5 0,0-4 0,1 3 0,0-3 0,0 1 0,-1-1 0,0-1 0,-1 1 0,1-1 0,1 0 0,-1 1 0,-1-2 0,1 5 0,0-3 0,1 2 0,0 1 0,0-2 0,0 2 0,0-1 0,0 0 0,0-1 0,0 0 0,0-1 0,0-2 0,0 1 0,0 0 0,0 2 0,0 1 0,0 1 0,0 0 0,0 0 0,0-3 0,0 5 0,0-4 0,0 3 0,0-2 0,0 0 0,0 2 0,0-2-3277,0 0 0,0 2 3047,3-1 230,3 3 0,0 1 0,0 1 0,-2 0 0,-1 8 3276,0-4 0,-3 7-3044,0-7-232,0 0 0,0 2 0,0-1 0,0 1 0,0-1 0,0-1 0,0 3 0,0-3 0,0 2 0,0-1 0,0 0 0,0 1 0,0-1 0,0 1 0,2 0 0,-1-2 0,2 2 0,0-1 0,0 0 0,0-1 0,0 1 0,1-1 0,-2 2 0,0-2 0,-4-20 0,0 9 0,-1-18 0,1 16 0,0 2 0,1 1 0,-2-1 0,2 3 0,-1-3 0,2 3 0,-2-3 0,1 2 0,-1-2 0,2 3 0,0-1 0,-2-1 0,2 1 0,-2-1 0,2 0 0,0 2 0,0-2 0,0 0 0,0 2 0,0-3 0,-1 2 0,-1 0 0,1-1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6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7.4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8.4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9.1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29.6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0.2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1.5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3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5.4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6.2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22.6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94 1100 24575,'3'-22'0,"-2"3"0,-1 6 0,0 7 0,0-6 0,0 9 0,0-7 0,0 6 0,0-5 0,0 5 0,0-5 0,0 4 0,0-1 0,0-1 0,0 1 0,0-1 0,0-1 0,0-2 0,0 3 0,0-3 0,0 4 0,0-2 0,0 0 0,0 0 0,0 0 0,0-2 0,0 1 0,0-1 0,-1 1 0,0 0 0,0-1 0,-2 1 0,2-1 0,-2 1 0,1 0 0,0 2 0,1 1 0,0 1 0,0-1 0,0 1 0,-1-1 0,1-2 0,-1 3 0,1-1 0,0 2 0,0-2 0,0-1 0,0 0 0,0-1 0,0-2 0,-1 0 0,1 0 0,0 1 0,0 1 0,1 2 0,-1-2 0,-1 0 0,1-2 0,0-1 0,0 1 0,-1 1 0,1-1 0,1-1 0,-1-3 0,-1 1 0,1-1 0,0 1 0,1 2 0,0 1 0,0 2 0,0 2 0,0 1 0,0 0 0,-1-1 0,0 1 0,0 0 0,0-1 0,1 1 0,0-2 0,0 1 0,0-3 0,0 4 0,0-3 0,0 3 0,0-2 0,0 0 0,0 0 0,0 0 0,0-1 0,0-2 0,0 3 0,0-4 0,0 8 0,0-4 0,0 1 0,0 1 0,0-2 0,0 2 0,0 1 0,0-4 0,0 3 0,0-3 0,0 1 0,0 0 0,0 1 0,9 14 0,-5-7 0,6 9 0,-8-10 0,1 0 0,4 0 0,-3 0 0,2 6 0,-5-3 0,-1 4 0,0-1 0,-2-3 0,2 3 0,-2-1 0,2 1 0,0 0 0,0-1 0,0 2 0,0 1 0,0 1 0,0 1 0,0-1 0,0 1 0,0-1 0,0 0 0,0-3 0,0 0 0,0-2 0,0 2 0,0-1 0,0 1 0,0 0 0,0-2 0,0 2 0,0-1 0,0 0 0,0 3 0,0-3 0,0 2 0,0-2 0,0 0 0,0 1 0,0-1 0,0 0 0,0 1 0,0-1 0,0 0 0,0 1 0,0-1 0,0 1 0,0-1 0,0 0 0,0 0 0,0 1 0,0-1 0,0-23 0,0 7 0,0-19 0,0 13 0,0 1 0,0 1 0,0 1 0,0 0 0,-1 1 0,0 1 0,0-1 0,0 2 0,0 1 0,-1 2 0,-1-2 0,2 4 0,-1-3 0,2 3 0,0 2 0,0-3 0,0 3 0,0-3 0,0 2 0,0 0 0,0-3 0,0 4 0,0-7 0,0 7 0,0-4 0,0 3 0,0-1 0,-2 1 0,1 0 0,0 0 0,1-1 0,0 2 0,0-2 0,0 20 0,0-8 0,0 14 0,0-12 0,0-1 0,0 1 0,0 1 0,0 0 0,0 0 0,0 1 0,1 0 0,0 3 0,1 1 0,0 4 0,0-1 0,-1 1 0,0-1 0,-1-2 0,0-1 0,0-1 0,0-2 0,0-1 0,0-1 0,0 0 0,0 0 0,0-2 0,0 2 0,0-4 0,0 1 0,0-2 0,0 3 0,0-2 0,0 2 0,0-3 0,0 2 0,0 0 0,0 0 0,0 1 0,0 0 0,0-1 0,0-2 0,0 1 0,0 1 0,0-1 0,0 2 0,0-3 0,0 2 0,0-21 0,0 7 0,-1-20 0,0 12 0,-2 4 0,-1-4 0,-1 2 0,-1-4 0,-1-2 0,0-1 0,2 1 0,1 1 0,1 2 0,0 3 0,0 1 0,0 2 0,2-2 0,0 3 0,1 0 0,0 1 0,0 1 0,0-1 0,0 0 0,0 1 0,0-1 0,0 2 0,0-1 0,0 0 0,0-1 0,0 2 0,-1-2 0,0 4 0,0-2 0,-1 1 0,1 1 0,-1 0 0,1-1 0,1 2 0,0-3 0,0 1 0,0 2 0,0-2 0,0 0 0,0 1 0,0-2 0,0 3 0,0-1 0,0-2 0,0 3 0,0-4 0,0 4 0,0-2 0,0 1 0,0 0 0,0-2 0,0 2 0,-2-2 0,1 0 0,0 0 0,1 0 0,0 1 0,0 1 0,-2 0 0,2-2 0,-2-10 0,2 8 0,0-9 0,0 11 0,0-3 0,0 2 0,0 4 0,0 22 0,0-4 0,0 19 0,0-11 0,-2 0 0,1-3 0,0-4 0,0-5 0,1-2 0,0-6 0,0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6.7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7.2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39.2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51.4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18 24575,'13'0'0,"-2"0"0,-8 0 0,0 0 0,4 0 0,-2 0 0,2-3 0,-3 0 0,-1 0 0,4 1 0,-2 2 0,5 0 0,-6 0 0,3 0 0,-2 0 0,0 0 0,2 0 0,-2 0 0,0 0 0,1 0 0,0 0 0,-1 0 0,1 0 0,0 0 0,-1 0 0,2 0 0,-3 0 0,2 0 0,3 0 0,-5 0 0,4 0 0,-4 0 0,2 0 0,0 0 0,1 0 0,0 0 0,0 0 0,1 0 0,-1 0 0,1 0 0,0 0 0,0 0 0,0 0 0,1 0 0,-3 0 0,2 0 0,-3 0 0,1 0 0,-1 0 0,1 0 0,-1 0 0,0 0 0,3 0 0,-4 0 0,3 0 0,-3 0 0,1 0 0,1 0 0,-1 0 0,1 0 0,0 0 0,0 0 0,1 0 0,-2 0 0,0 0 0,1 0 0,0 0 0,-2 1 0,2 0 0,-1 2 0,-1-2 0,4 1 0,-4-2 0,4 0 0,-1 0 0,0 0 0,1 0 0,-1 0 0,1 1 0,0 1 0,2-1 0,-3 0 0,2-1 0,-2 0 0,1 0 0,2 2 0,-1-1 0,1 0 0,-1 0 0,1 1 0,-1-1 0,0 0 0,1-1 0,-1 0 0,1 1 0,1 1 0,-4 0 0,2 0 0,-4-1 0,3 0 0,0-1 0,-1 1 0,1 0 0,-3 0 0,0 0 0,0-1 0,1 0 0,0 0 0,0 0 0,-2 0 0,3 1 0,-1 0 0,2 1 0,0-1 0,-2-1 0,1 0 0,-2 0 0,2 0 0,-1 0 0,1 0 0,-1 0 0,0 0 0,0 0 0,1 0 0,-3 0 0,2 0 0,-1 0 0,0 0 0,2 0 0,-3 0 0,2 0 0,-18-5 0,7 3 0,-13-3 0,10 4 0,4 1 0,-2 0 0,1 0 0,1 0 0,-4 0 0,4 0 0,-3 0 0,2 0 0,-1 0 0,1 0 0,-1 0 0,1 0 0,0 0 0,-1 0 0,0 0 0,1 0 0,0 0 0,0 0 0,21 0 0,-8 0 0,16 0 0,-14 0 0,0 0 0,-2 0 0,0 0 0,-2 0 0,1 0 0,3 0 0,3 0 0,2 0 0,0 0 0,-1 0 0,-2 0 0,-1 0 0,-1 0 0,-1 0 0,-1 0 0,-1 0 0,2 0 0,-4 0 0,1 0 0,-2 0 0,1 0 0,1 0 0,-1 0 0,0 0 0,-19 0 0,4 0 0,-16 0 0,16 0 0,-1 0 0,5-1 0,-1 0 0,-3 0 0,4 0 0,-1 1 0,3 0 0,-1-1 0,-3 0 0,3-1 0,-2 1 0,3 1 0,0 0 0,-5 0 0,2 0 0,-2 0 0,3 0 0,1 0 0,0 0 0,0 0 0,-1 0 0,1 0 0,0 0 0,0 0 0,0 2 0,0-2 0,-1 2 0,1-2 0,-2 1 0,0 1 0,-1-1 0,2 0 0,1-1 0,24 2 0,-9-1 0,20 0 0,-21-1 0,4 0 0,-7 0 0,5 0 0,0 0 0,0 0 0,0 0 0,-2 0 0,-1 0 0,-1 0 0,1 0 0,-2 0 0,1 0 0,-2 0 0,0 0 0,1 0 0,-1 0 0,1 0 0,0 0 0,-1 0 0,0 0 0,1 0 0,-2 0 0,3 0 0,-2 0 0,1 0 0,-1 0 0,1 0 0,0 0 0,-1 0 0,4 0 0,-5 0 0,4 0 0,-3 0 0,0 0 0,1 0 0,0 0 0,-1 0 0,2 0 0,-1 0 0,0 0 0,-1 0 0,1 0 0,-2 0 0,2 0 0,-1 0 0,0 0 0,0 0 0,1 0 0,0 0 0,0 0 0,1 0 0,-2 0 0,2 0 0,-1 0 0,-1 0 0,2 0 0,-3 0 0,2 0 0,0 0 0,1 0 0,1 1 0,0 0 0,1 1 0,-1 0 0,0-1 0,1 1 0,0-1 0,0 0 0,1 1 0,-1-2 0,1 0 0,-1 0 0,1 0 0,-1 0 0,2 0 0,-4 0 0,-1-1 0,-20-3 0,6 1 0,-13-1 0,12 2 0,0 0 0,1 0 0,0 1 0,1-1 0,-3-1 0,4 3 0,-2-2 0,2 1 0,0 0 0,1 0 0,-1 0 0,2 0 0,-1 0 0,-1 0 0,2 0 0,-3 1 0,2 0 0,-1 0 0,-1 0 0,4 0 0,-5-2 0,5 1 0,-2-2 0,-2 2 0,3 0 0,-2 1 0,0-2 0,3 1 0,-5 0 0,4 0 0,-1-1 0,0 1 0,-1 0 0,1 1 0,-1 0 0,1 0 0,0 0 0,-1 0 0,1 0 0,-1 0 0,1 0 0,-1 0 0,-1 0 0,1 0 0,-1 0 0,2 0 0,0 0 0,-1 0 0,0 0 0,-2 0 0,-1 0 0,3 0 0,-2 0 0,4 2 0,-1-2 0,-1 0 0,-1-2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54.0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56.1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57.2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1:59.9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24575,'25'0'0,"-4"0"0,-13 0 0,2 0 0,-2 0 0,3 0 0,0 0 0,-1 0 0,-1 0 0,1 0 0,1 0 0,-4 0 0,4 0 0,-7 0 0,3 0 0,-3 0 0,2 0 0,0 0 0,-1 0 0,1 0 0,-1 0 0,0 0 0,2 0 0,-3 0 0,4 0 0,-2 0 0,1 0 0,0 0 0,0 0 0,1 0 0,0 0 0,0 0 0,0 0 0,0 0 0,0 0 0,0 0 0,1 0 0,-3 0 0,4 0 0,-5 0 0,2 0 0,1 0 0,-1 0 0,0 0 0,0 0 0,1 0 0,0 0 0,0 0 0,1 0 0,-1 0 0,0 0 0,1 0 0,0 0 0,1 0 0,-1 0 0,1 0 0,1 0 0,0 0 0,2 0 0,-1 0 0,0 0 0,0 0 0,0 0 0,1 0 0,0 0 0,0 0 0,-1 0 0,0 0 0,0 0 0,0 0 0,1 0 0,0 0 0,-1 0 0,1 0 0,0 0 0,-2 0 0,0 0 0,-2 0 0,1 0 0,-1 0 0,1 0 0,-1 0 0,1 0 0,-1 0 0,2 0 0,0 0 0,1 0 0,-2 0 0,0 0 0,-1 0 0,1 0 0,-1 0 0,0 0 0,-2 0 0,1 0 0,-3 0 0,2 0 0,-2 0 0,1 0 0,1 0 0,1 0 0,-1 0 0,0 0 0,0 0 0,-1 0 0,1 0 0,0 1 0,-1 0 0,3 2 0,-2-1 0,2-1 0,-3 1 0,0-1 0,-1 0 0,-1 0 0,3-1 0,-3 0 0,2 0 0,0 1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01.8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23 24575,'23'0'0,"3"0"0,-14 0 0,5 0 0,-7 0 0,3 0 0,1 0 0,-1 0 0,0 0 0,-2 0 0,0 0 0,-1 0 0,-1 0 0,1 0 0,-1 0 0,1 0 0,-1 0 0,1 0 0,-2 0 0,1 0 0,-1 0 0,0 0 0,1-2 0,1 1 0,-1 0 0,0 1 0,1 0 0,-1 0 0,1 0 0,-1 0 0,0 0 0,-4 0 0,3 0 0,-2 0 0,1 0 0,1-1 0,1-1 0,0 1 0,1-1 0,-1 1 0,0 0 0,-1 0 0,0 0 0,-1 0 0,0 0 0,-1 0 0,1 0 0,-1 1 0,0 0 0,-1 0 0,2 0 0,-2 0 0,2 0 0,-3 0 0,3 0 0,0 0 0,0 0 0,2 0 0,0 0 0,-1 0 0,0 0 0,0 0 0,1 0 0,2 0 0,-4 0 0,1-1 0,-2 0 0,-1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03.7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 24575,'24'0'0,"0"0"0,-10 0 0,2 0 0,-5 0 0,2 0 0,0 0 0,0 0 0,-2 0 0,0 0 0,0 0 0,-2 0 0,-1 0 0,0 0 0,-1 0 0,1 0 0,-1 0 0,2 0 0,-4 0 0,3 0 0,-4 0 0,3 0 0,0 0 0,0 0 0,2 0 0,0 0 0,0 0 0,1 0 0,-1 0 0,1 0 0,-1 0 0,1 0 0,0 0 0,1 0 0,0 0 0,0 0 0,-1 0 0,0 0 0,-1 0 0,0 0 0,1 0 0,-4 0 0,4 0 0,-7 0 0,5 0 0,0 0 0,-2 0 0,3 0 0,-4 0 0,2 0 0,0 0 0,-1 0 0,1 0 0,0-1 0,-1-1 0,0 1 0,0 0 0,2 1 0,-3 0 0,4 0 0,-3 0 0,1 0 0,1 0 0,1 0 0,0 0 0,0 0 0,3 0 0,-6 0 0,2 0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27.9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05.6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28 24575,'19'0'0,"5"0"0,-11 0 0,6 0 0,-7 0 0,4 0 0,2 0 0,-2 0 0,-1 0 0,-1 0 0,-1 0 0,0 0 0,-1 0 0,0 0 0,1 0 0,0 0 0,0 0 0,-2 0 0,0 0 0,-1 0 0,1 0 0,0 0 0,0 0 0,0 0 0,-1 0 0,-1-1 0,0 0 0,1 0 0,1 0 0,0 1 0,0-1 0,1 0 0,0-1 0,-1 0 0,0 1 0,-2-1 0,1 2 0,-1-1 0,1 0 0,-2 0 0,0-1 0,0 2 0,-1 0 0,2 0 0,-1 0 0,0 0 0,1 0 0,3 0 0,2 0 0,2-1 0,1-1 0,0 1 0,-3 0 0,-1 0 0,-2-1 0,-1 1 0,1 0 0,-5 1 0,3 0 0,-5 0 0,1 0 0,1 0 0,0 0 0,-1 0 0,1 0 0,-1 0 0,1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08.8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13.2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66 24575,'24'0'0,"-1"0"0,-14 0 0,4 0 0,-6 0 0,3 0 0,1 0 0,-1 0 0,-1 0 0,0 0 0,1 0 0,-1 0 0,1 0 0,-1 0 0,1 0 0,-1 0 0,1 0 0,-1 0 0,1 0 0,1-2 0,-5 1 0,1-1 0,-8-4 0,-1 2 0,-6-6 0,3 6 0,-4 0 0,1 2 0,-3-1 0,0 0 0,0 0 0,2 0 0,1 2 0,1 0 0,1 0 0,0-1 0,1 0 0,0 1 0,-1 0 0,1 0 0,-2 0 0,2 0 0,-1 0 0,1-1 0,-1 1 0,1-1 0,-1 1 0,1 1 0,-1 0 0,2 0 0,-3 0 0,2 0 0,-2 0 0,24 2 0,-10 0 0,18 1 0,-14-2 0,1 2 0,0-2 0,0 1 0,0-1 0,0-1 0,-1 0 0,0 0 0,-2 0 0,0 0 0,-1 0 0,-1 0 0,0 1 0,1 0 0,2 0 0,1 1 0,2-2 0,1 0 0,1 0 0,0 0 0,-1 0 0,-1 0 0,-1 0 0,-1 0 0,0 0 0,0 0 0,-1 0 0,1 0 0,-4 0 0,2 0 0,-3 0 0,-2 0 0,3 0 0,-3 0 0,1 0 0,2 0 0,-2 0 0,2 0 0,0 0 0,0 0 0,0 0 0,0 0 0,1 0 0,1 0 0,0 0 0,0 0 0,1 0 0,-1 0 0,1 0 0,-1 0 0,2 0 0,0 0 0,0 0 0,0 0 0,-1 0 0,-1 0 0,2 0 0,0 0 0,0 0 0,0 0 0,0 0 0,0 0 0,0 0 0,0 0 0,-1 0 0,0 0 0,-1 0 0,1 0 0,1 0 0,0 0 0,0 0 0,0 0 0,-2 0 0,1 0 0,-1 0 0,0 0 0,0 0 0,0 0 0,-1 0 0,-1 0 0,1 0 0,0 0 0,0 0 0,1 0 0,1 0 0,-2 0 0,0 0 0,0 0 0,3 0 0,-5 0 0,4 0 0,-4 0 0,3 0 0,0 0 0,0 0 0,-1 0 0,-1 0 0,1-1 0,-1-1 0,0 1 0,2 0 0,-3 1 0,3 0 0,-4 0 0,2 0 0,1 0 0,0 0 0,0 0 0,0 0 0,1 0 0,-2 0 0,1 0 0,0 0 0,0 0 0,0 0 0,2 0 0,-5 0 0,3 0 0,-5 0 0,3 0 0,-1 0 0,1 0 0,-1 0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16.0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 24575,'22'0'0,"1"0"0,-12 0 0,4 0 0,-7 0 0,2 0 0,1 0 0,-2 0 0,1 0 0,-1 0 0,1 0 0,-1 0 0,1 0 0,-1 0 0,0 0 0,1 0 0,-5 0 0,2 0 0,-3 0 0,1 0 0,1 0 0,0 0 0,0 0 0,1 0 0,1 0 0,-1 0 0,1 0 0,0 0 0,1 0 0,-3 0 0,3 0 0,-3 0 0,1 0 0,1 0 0,-1 0 0,1 0 0,0 0 0,-1 0 0,1 0 0,-2 0 0,-1 0 0,2 0 0,-3 0 0,4 0 0,-4 0 0,3 0 0,-3 0 0,2 0 0,2 0 0,-2 0 0,2 0 0,-1 0 0,0 0 0,1 0 0,2 0 0,1 0 0,4 0 0,1 0 0,0-1 0,-1 0 0,-1-1 0,-1 1 0,-2 1 0,0 0 0,-1 0 0,-1 0 0,1 0 0,-1 0 0,0 0 0,0 0 0,-2 0 0,0 0 0,0 0 0,0 0 0,3 0 0,-5 0 0,3 0 0,-3 0 0,2 0 0,1 0 0,1 0 0,-1 0 0,0 0 0,0 0 0,1 0 0,1 0 0,1 0 0,0 0 0,2 0 0,1 0 0,-1 0 0,-1 0 0,-1 0 0,-1 0 0,-1 0 0,0 0 0,1 0 0,-1 0 0,1 0 0,-1 0 0,1 0 0,-1 0 0,1 0 0,-2 0 0,1 0 0,-1 0 0,0 0 0,1 0 0,1 0 0,-1 0 0,1 0 0,-1 0 0,1 0 0,-2 0 0,1 0 0,-3 0 0,0 0 0,-3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19.4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24575,'23'0'0,"0"0"0,-10 0 0,3 0 0,-5 0 0,4 0 0,-1 0 0,0 0 0,-2 0 0,-1 0 0,0 0 0,-1 0 0,-1 0 0,1 0 0,-1 0 0,1 0 0,1 0 0,-4 0 0,2 0 0,-3 0 0,2 0 0,0 0 0,-1 0 0,0 0 0,1 0 0,1 0 0,0 0 0,0 0 0,1 0 0,-1 1 0,1 1 0,-1-1 0,1 0 0,-1-1 0,1 1 0,1 0 0,0 0 0,1 0 0,1-1 0,-2 0 0,2 0 0,-2 0 0,1 0 0,0 0 0,-1 1 0,0 1 0,1-1 0,-1 0 0,0 0 0,0 0 0,-1 0 0,-1 0 0,1-1 0,-1 0 0,1 0 0,1 0 0,0 0 0,2 0 0,1 0 0,0 0 0,2 0 0,0 0 0,0 0 0,0 0 0,-2 0 0,0 0 0,-1 0 0,-2 0 0,1 0 0,-1 0 0,0 0 0,0 0 0,-1 0 0,-1 0 0,0 0 0,-1 0 0,0 0 0,0 0 0,1 0 0,1 0 0,-1 0 0,-2 0 0,0 0 0,-2 0 0,-1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2:31.3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14 24575,'19'0'0,"2"0"0,-12 0 0,3 0 0,-6 0 0,2 0 0,1 0 0,1 0 0,-1 0 0,0 0 0,-1 0 0,-1 0 0,-2 0 0,1 0 0,-1 0 0,1 0 0,1 0 0,-2 0 0,1 1 0,0 1 0,-1-1 0,4 0 0,-5-1 0,3 0 0,-2 0 0,0 0 0,1 0 0,0 0 0,1 0 0,2 0 0,-3 0 0,4 0 0,-6 0 0,5 0 0,-4 0 0,3 0 0,-1 0 0,0 0 0,-1 0 0,1 0 0,0 0 0,0 0 0,1 0 0,1 0 0,0 0 0,1 0 0,-1 0 0,0 0 0,1 0 0,-1 0 0,1 0 0,-1 0 0,2 0 0,1 0 0,1 0 0,1 0 0,0 0 0,0 0 0,0 0 0,-2 0 0,1 0 0,0 0 0,-2 0 0,0 1 0,-2 0 0,1 1 0,1 0 0,0-1 0,0 1 0,1 0 0,0-1 0,-1 1 0,0 0 0,-2-1 0,1 1 0,-1-1 0,1 1 0,-1 0 0,0-1 0,1 0 0,1 0 0,-4-1 0,2 1 0,-4-1 0,1 2 0,0-1 0,-1-1 0,1 0 0,0 0 0,0 0 0,-1 0 0,3 0 0,-4 0 0,3 0 0,-4 0 0,3 0 0,0 0 0,-1 0 0,0 0 0,2 0 0,-18-7 0,10 5 0,-15-6 0,13 8 0,0 0 0,-5 0 0,4 0 0,-4 0 0,2 0 0,3 0 0,-4 0 0,-1 0 0,2 0 0,-2 0 0,4 0 0,-1 0 0,17 0 0,-4 0 0,15 0 0,-15 0 0,3 0 0,-5 0 0,3 0 0,0 0 0,-2 0 0,-1 0 0,0 0 0,2 0 0,-2 0 0,2 0 0,-4 0 0,1 0 0,3 0 0,-4 0 0,3 0 0,-2 2 0,-2-1 0,5 2 0,-4-1 0,3 1 0,-2-1 0,-2 0 0,4 1 0,-3-2 0,3 2 0,1-2 0,1 0 0,0 0 0,-2-1 0,-2 0 0,-1 0 0,-2-8 0,0 5 0,-2-5 0,0 3 0,-2 2 0,-5-1 0,3 4 0,-4 0 0,4 0 0,0 0 0,-3 0 0,3 0 0,-2 0 0,1 0 0,0 0 0,-1 0 0,1 0 0,-1 0 0,1 0 0,-2 0 0,3 0 0,-3 0 0,3 0 0,-2 0 0,0 0 0,1 0 0,-1 0 0,0 0 0,1 0 0,-1 0 0,-1 0 0,3 0 0,-3 0 0,1 0 0,2 0 0,-3 0 0,2 1 0,0 0 0,0 1 0,-1-1 0,1 0 0,0 1 0,0 0 0,-1-1 0,1 2 0,-2 0 0,1-1 0,0 1 0,-1-1 0,2 0 0,-2 1 0,2-3 0,-1 3 0,0-2 0,1 0 0,0 1 0,0 0 0,-1-1 0,20-1 0,-10-1 0,15-1 0,-14 2 0,-2-1 0,3 0 0,-2 0 0,3-1 0,-2 0 0,-2 2 0,4-2 0,-2 0 0,0 2 0,1-2 0,-2 2 0,2 0 0,-1 0 0,0 0 0,0 0 0,0 0 0,1 0 0,-1 0 0,0 0 0,2 0 0,-2 0 0,2 0 0,-1 0 0,-1 0 0,1 0 0,-1 0 0,0 0 0,1 0 0,-1 0 0,1 0 0,-1 0 0,0 0 0,2 0 0,-2 0 0,2 0 0,-1 0 0,1 0 0,0-1 0,1 0 0,0-1 0,1-2 0,0 1 0,-1-1 0,0 1 0,0 1 0,-4 0 0,3 1 0,-2 1 0,0-1 0,2 0 0,-2 0 0,-20 0 0,10 1 0,-16 0 0,16 0 0,0 0 0,1 0 0,-3 0 0,3 0 0,-3 0 0,2 0 0,0 0 0,-1 0 0,2-1 0,-1 0 0,-2-2 0,3 2 0,-3-1 0,0 0 0,3 1 0,-2-1 0,0 0 0,2 2 0,-3-2 0,2 2 0,0 0 0,-1 0 0,2 0 0,-2 0 0,0 0 0,1 0 0,-1 0 0,0 0 0,1 0 0,-1 0 0,1 0 0,-1 0 0,2 0 0,-2 0 0,20 0 0,-9 0 0,14 0 0,-14 0 0,-1 0 0,3 0 0,-2 0 0,2 0 0,-3 0 0,2 0 0,-2 0 0,4 0 0,-3 0 0,0 0 0,0 0 0,1 0 0,-2 0 0,3 0 0,-3 0 0,2 0 0,-1 0 0,0 0 0,1 0 0,-1 0 0,1 0 0,0 0 0,-2 0 0,1 1 0,-11 10 0,4-5 0,-7 9 0,6-12 0,1 1 0,-2 0 0,1-1 0,-2 2 0,0-3 0,0-1 0,0 0 0,-2-1 0,1 0 0,0 0 0,-1 0 0,1 0 0,0 0 0,-1 0 0,0 0 0,0-1 0,1-2 0,-1-2 0,2 0 0,0-2 0,1 4 0,0-1 0,2 0 0,-1 1 0,1-4 0,-2 4 0,1-1 0,-1 1 0,0-1 0,-1 1 0,1 2 0,-2 0 0,-1 1 0,1 0 0,-1 0 0,2 0 0,-1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0.4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1T13:40:31.3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06D7D-5A72-7590-3CBB-69222EA75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5EAC662-B72A-3FD1-9A46-165216FEF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B8BC34-6AB6-E5BA-3B99-C2D7ABAC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810E2F-DC60-80A7-4628-BE69CA3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83763-243C-500B-B277-24DD34C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594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D3664-FF9B-9618-C6DB-ACCB40FB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31CE4F-FB92-2086-BF23-D536B5D2D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CC05A6-9A16-ABBC-B3AD-A1D0DCE0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8F86A1-95A4-AB5D-8A48-52470BF5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3B247-BC07-4D46-510B-996CEF9A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98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71564CD-9DB1-23D4-1293-D462D10B4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996620-8C6D-C9DD-E26A-A85DB1BE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684BFD-D4B7-6791-72CE-C8E4373F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A9C70-9188-E2F2-BE08-3D8E3E72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A4DB84-8F85-045F-84FF-20146523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95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19E77C-6F62-2120-E624-8AE42CE8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C405FA-AFB1-60B4-B37F-AED1AAFC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35D015-93A3-256E-BEBE-A0A4BF33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E3E648-C125-768E-CEE0-346E3456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428885-9B0B-4F4C-ADA9-A57F721E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3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115C8-CBB6-E956-1B70-DA27F88A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E53F44-6EDA-03C5-D51A-33D58777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F1932A-877F-1889-EFB6-A4DB42E9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FB181B-BE2D-2D0E-A67F-9F73B0A1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69413C-F78D-6150-1BE7-1073D4B9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076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6E452-577F-A2AC-47BA-92C0A6BE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BFF66-E167-DA5E-F17D-03521264E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91431D-F6E7-0227-1FCA-9E7A9FF0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72525B-3FCB-599F-91A6-8B903150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DD8482-16EE-D021-6446-1F19EEF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D7604F-D089-4564-203E-1FD46CDB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22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C36F2-4289-F06B-4523-582D85C2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31163E-34C5-B669-CE96-D3BDF213E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3D7E46-0722-9842-AB9B-CA3F4B140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71AE17F-FA1E-3FE1-9106-13131F61E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5CFF29C-F997-3F1B-986D-F40A1943F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93C6725-A31C-83B6-1625-87CC831C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18C8984-6084-7B69-2545-9D10F916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C8C270-135C-ABD3-30C8-DACFC96E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88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549BE8-35C7-12AC-A906-A251A6AC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2F7DA95-3758-C21A-573B-5E53980C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739330-738F-8CEB-DEFA-A42E3591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9F8802-1397-C6D6-1C5B-BB247295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3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DA9079E-FBC5-5C7C-A093-DC69C82A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B115CF6-4964-ADFC-87F8-2A67468E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041824-95A8-2114-8129-5F3C5186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D62A8-10F6-2BD6-FE9D-3E95A6E6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80DF2-3C80-D77D-16AA-267D14C75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675F99-60F9-5AE2-93FE-CCC598B15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E8E20D-F86B-B811-AA71-AD52D5E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2C2C0F-91B5-53B8-0A67-DCD12DEE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6448D6-7C67-8ABB-A422-B22DF28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90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CFE19-28BC-076E-4631-CFA7DA6F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252A9C6-7725-A9E6-6193-573F86FFD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C267DE3-5BF2-7973-8F8D-532E44505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DC759B-8B41-9B3D-CC0C-5579DC9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64E580-086C-0260-3BBC-856A22CB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F5F1A5-68C8-3A56-163E-5D746324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2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EE95431-C180-7712-D88A-80041018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9F542-E288-7078-C0FE-32549A211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CB9123-0797-1098-6838-F64D7A61E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6E38-7E2C-7E4C-9934-38EC6CA7BEAA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478143-AB05-3AB6-2BE8-CB2F06782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D88B18-D7D6-58E9-876B-132217E4D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243F-0EDC-5F46-A13E-2424047210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79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customXml" Target="../ink/ink10.xml"/><Relationship Id="rId42" Type="http://schemas.openxmlformats.org/officeDocument/2006/relationships/customXml" Target="../ink/ink28.xml"/><Relationship Id="rId47" Type="http://schemas.openxmlformats.org/officeDocument/2006/relationships/customXml" Target="../ink/ink33.xml"/><Relationship Id="rId63" Type="http://schemas.openxmlformats.org/officeDocument/2006/relationships/customXml" Target="../ink/ink49.xml"/><Relationship Id="rId68" Type="http://schemas.openxmlformats.org/officeDocument/2006/relationships/customXml" Target="../ink/ink54.xml"/><Relationship Id="rId84" Type="http://schemas.openxmlformats.org/officeDocument/2006/relationships/customXml" Target="../ink/ink68.xml"/><Relationship Id="rId89" Type="http://schemas.openxmlformats.org/officeDocument/2006/relationships/image" Target="../media/image23.png"/><Relationship Id="rId16" Type="http://schemas.openxmlformats.org/officeDocument/2006/relationships/image" Target="../media/image14.png"/><Relationship Id="rId11" Type="http://schemas.openxmlformats.org/officeDocument/2006/relationships/customXml" Target="../ink/ink4.xml"/><Relationship Id="rId32" Type="http://schemas.openxmlformats.org/officeDocument/2006/relationships/customXml" Target="../ink/ink18.xml"/><Relationship Id="rId37" Type="http://schemas.openxmlformats.org/officeDocument/2006/relationships/customXml" Target="../ink/ink23.xml"/><Relationship Id="rId53" Type="http://schemas.openxmlformats.org/officeDocument/2006/relationships/customXml" Target="../ink/ink39.xml"/><Relationship Id="rId58" Type="http://schemas.openxmlformats.org/officeDocument/2006/relationships/customXml" Target="../ink/ink44.xml"/><Relationship Id="rId74" Type="http://schemas.openxmlformats.org/officeDocument/2006/relationships/customXml" Target="../ink/ink60.xml"/><Relationship Id="rId79" Type="http://schemas.openxmlformats.org/officeDocument/2006/relationships/customXml" Target="../ink/ink64.xml"/><Relationship Id="rId5" Type="http://schemas.openxmlformats.org/officeDocument/2006/relationships/customXml" Target="../ink/ink1.xml"/><Relationship Id="rId90" Type="http://schemas.openxmlformats.org/officeDocument/2006/relationships/customXml" Target="../ink/ink71.xml"/><Relationship Id="rId95" Type="http://schemas.openxmlformats.org/officeDocument/2006/relationships/customXml" Target="../ink/ink74.xml"/><Relationship Id="rId22" Type="http://schemas.openxmlformats.org/officeDocument/2006/relationships/customXml" Target="../ink/ink11.xml"/><Relationship Id="rId27" Type="http://schemas.openxmlformats.org/officeDocument/2006/relationships/image" Target="../media/image18.png"/><Relationship Id="rId43" Type="http://schemas.openxmlformats.org/officeDocument/2006/relationships/customXml" Target="../ink/ink29.xml"/><Relationship Id="rId48" Type="http://schemas.openxmlformats.org/officeDocument/2006/relationships/customXml" Target="../ink/ink34.xml"/><Relationship Id="rId64" Type="http://schemas.openxmlformats.org/officeDocument/2006/relationships/customXml" Target="../ink/ink50.xml"/><Relationship Id="rId69" Type="http://schemas.openxmlformats.org/officeDocument/2006/relationships/customXml" Target="../ink/ink55.xml"/><Relationship Id="rId80" Type="http://schemas.openxmlformats.org/officeDocument/2006/relationships/customXml" Target="../ink/ink65.xml"/><Relationship Id="rId85" Type="http://schemas.openxmlformats.org/officeDocument/2006/relationships/image" Target="../media/image21.png"/><Relationship Id="rId3" Type="http://schemas.openxmlformats.org/officeDocument/2006/relationships/slide" Target="slide10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5" Type="http://schemas.openxmlformats.org/officeDocument/2006/relationships/image" Target="../media/image17.png"/><Relationship Id="rId33" Type="http://schemas.openxmlformats.org/officeDocument/2006/relationships/customXml" Target="../ink/ink19.xml"/><Relationship Id="rId38" Type="http://schemas.openxmlformats.org/officeDocument/2006/relationships/customXml" Target="../ink/ink24.xml"/><Relationship Id="rId46" Type="http://schemas.openxmlformats.org/officeDocument/2006/relationships/customXml" Target="../ink/ink32.xml"/><Relationship Id="rId59" Type="http://schemas.openxmlformats.org/officeDocument/2006/relationships/customXml" Target="../ink/ink45.xml"/><Relationship Id="rId67" Type="http://schemas.openxmlformats.org/officeDocument/2006/relationships/customXml" Target="../ink/ink53.xml"/><Relationship Id="rId20" Type="http://schemas.openxmlformats.org/officeDocument/2006/relationships/customXml" Target="../ink/ink9.xml"/><Relationship Id="rId41" Type="http://schemas.openxmlformats.org/officeDocument/2006/relationships/customXml" Target="../ink/ink27.xml"/><Relationship Id="rId54" Type="http://schemas.openxmlformats.org/officeDocument/2006/relationships/customXml" Target="../ink/ink40.xml"/><Relationship Id="rId62" Type="http://schemas.openxmlformats.org/officeDocument/2006/relationships/customXml" Target="../ink/ink48.xml"/><Relationship Id="rId70" Type="http://schemas.openxmlformats.org/officeDocument/2006/relationships/customXml" Target="../ink/ink56.xml"/><Relationship Id="rId75" Type="http://schemas.openxmlformats.org/officeDocument/2006/relationships/customXml" Target="../ink/ink61.xml"/><Relationship Id="rId83" Type="http://schemas.openxmlformats.org/officeDocument/2006/relationships/image" Target="../media/image20.png"/><Relationship Id="rId88" Type="http://schemas.openxmlformats.org/officeDocument/2006/relationships/customXml" Target="../ink/ink70.xml"/><Relationship Id="rId91" Type="http://schemas.openxmlformats.org/officeDocument/2006/relationships/customXml" Target="../ink/ink72.xml"/><Relationship Id="rId9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5" Type="http://schemas.openxmlformats.org/officeDocument/2006/relationships/customXml" Target="../ink/ink6.xml"/><Relationship Id="rId23" Type="http://schemas.openxmlformats.org/officeDocument/2006/relationships/image" Target="../media/image16.png"/><Relationship Id="rId28" Type="http://schemas.openxmlformats.org/officeDocument/2006/relationships/customXml" Target="../ink/ink14.xml"/><Relationship Id="rId36" Type="http://schemas.openxmlformats.org/officeDocument/2006/relationships/customXml" Target="../ink/ink22.xml"/><Relationship Id="rId49" Type="http://schemas.openxmlformats.org/officeDocument/2006/relationships/customXml" Target="../ink/ink35.xml"/><Relationship Id="rId57" Type="http://schemas.openxmlformats.org/officeDocument/2006/relationships/customXml" Target="../ink/ink43.xml"/><Relationship Id="rId10" Type="http://schemas.openxmlformats.org/officeDocument/2006/relationships/image" Target="../media/image11.png"/><Relationship Id="rId31" Type="http://schemas.openxmlformats.org/officeDocument/2006/relationships/customXml" Target="../ink/ink17.xml"/><Relationship Id="rId44" Type="http://schemas.openxmlformats.org/officeDocument/2006/relationships/customXml" Target="../ink/ink30.xml"/><Relationship Id="rId52" Type="http://schemas.openxmlformats.org/officeDocument/2006/relationships/customXml" Target="../ink/ink38.xml"/><Relationship Id="rId60" Type="http://schemas.openxmlformats.org/officeDocument/2006/relationships/customXml" Target="../ink/ink46.xml"/><Relationship Id="rId65" Type="http://schemas.openxmlformats.org/officeDocument/2006/relationships/customXml" Target="../ink/ink51.xml"/><Relationship Id="rId73" Type="http://schemas.openxmlformats.org/officeDocument/2006/relationships/customXml" Target="../ink/ink59.xml"/><Relationship Id="rId78" Type="http://schemas.openxmlformats.org/officeDocument/2006/relationships/image" Target="../media/image19.png"/><Relationship Id="rId81" Type="http://schemas.openxmlformats.org/officeDocument/2006/relationships/customXml" Target="../ink/ink66.xml"/><Relationship Id="rId86" Type="http://schemas.openxmlformats.org/officeDocument/2006/relationships/customXml" Target="../ink/ink69.xml"/><Relationship Id="rId94" Type="http://schemas.openxmlformats.org/officeDocument/2006/relationships/image" Target="../media/image25.png"/><Relationship Id="rId4" Type="http://schemas.openxmlformats.org/officeDocument/2006/relationships/image" Target="../media/image8.emf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customXml" Target="../ink/ink20.xml"/><Relationship Id="rId50" Type="http://schemas.openxmlformats.org/officeDocument/2006/relationships/customXml" Target="../ink/ink36.xml"/><Relationship Id="rId55" Type="http://schemas.openxmlformats.org/officeDocument/2006/relationships/customXml" Target="../ink/ink41.xml"/><Relationship Id="rId76" Type="http://schemas.openxmlformats.org/officeDocument/2006/relationships/customXml" Target="../ink/ink62.xml"/><Relationship Id="rId97" Type="http://schemas.openxmlformats.org/officeDocument/2006/relationships/customXml" Target="../ink/ink75.xml"/><Relationship Id="rId7" Type="http://schemas.openxmlformats.org/officeDocument/2006/relationships/customXml" Target="../ink/ink2.xml"/><Relationship Id="rId71" Type="http://schemas.openxmlformats.org/officeDocument/2006/relationships/customXml" Target="../ink/ink57.xml"/><Relationship Id="rId92" Type="http://schemas.openxmlformats.org/officeDocument/2006/relationships/image" Target="../media/image24.png"/><Relationship Id="rId2" Type="http://schemas.openxmlformats.org/officeDocument/2006/relationships/image" Target="../media/image7.emf"/><Relationship Id="rId29" Type="http://schemas.openxmlformats.org/officeDocument/2006/relationships/customXml" Target="../ink/ink15.xml"/><Relationship Id="rId24" Type="http://schemas.openxmlformats.org/officeDocument/2006/relationships/customXml" Target="../ink/ink12.xml"/><Relationship Id="rId40" Type="http://schemas.openxmlformats.org/officeDocument/2006/relationships/customXml" Target="../ink/ink26.xml"/><Relationship Id="rId45" Type="http://schemas.openxmlformats.org/officeDocument/2006/relationships/customXml" Target="../ink/ink31.xml"/><Relationship Id="rId66" Type="http://schemas.openxmlformats.org/officeDocument/2006/relationships/customXml" Target="../ink/ink52.xml"/><Relationship Id="rId87" Type="http://schemas.openxmlformats.org/officeDocument/2006/relationships/image" Target="../media/image22.png"/><Relationship Id="rId61" Type="http://schemas.openxmlformats.org/officeDocument/2006/relationships/customXml" Target="../ink/ink47.xml"/><Relationship Id="rId82" Type="http://schemas.openxmlformats.org/officeDocument/2006/relationships/customXml" Target="../ink/ink67.xml"/><Relationship Id="rId19" Type="http://schemas.openxmlformats.org/officeDocument/2006/relationships/customXml" Target="../ink/ink8.xml"/><Relationship Id="rId14" Type="http://schemas.openxmlformats.org/officeDocument/2006/relationships/image" Target="../media/image13.png"/><Relationship Id="rId30" Type="http://schemas.openxmlformats.org/officeDocument/2006/relationships/customXml" Target="../ink/ink16.xml"/><Relationship Id="rId35" Type="http://schemas.openxmlformats.org/officeDocument/2006/relationships/customXml" Target="../ink/ink21.xml"/><Relationship Id="rId56" Type="http://schemas.openxmlformats.org/officeDocument/2006/relationships/customXml" Target="../ink/ink42.xml"/><Relationship Id="rId77" Type="http://schemas.openxmlformats.org/officeDocument/2006/relationships/customXml" Target="../ink/ink63.xml"/><Relationship Id="rId8" Type="http://schemas.openxmlformats.org/officeDocument/2006/relationships/image" Target="../media/image10.png"/><Relationship Id="rId51" Type="http://schemas.openxmlformats.org/officeDocument/2006/relationships/customXml" Target="../ink/ink37.xml"/><Relationship Id="rId72" Type="http://schemas.openxmlformats.org/officeDocument/2006/relationships/customXml" Target="../ink/ink58.xml"/><Relationship Id="rId93" Type="http://schemas.openxmlformats.org/officeDocument/2006/relationships/customXml" Target="../ink/ink73.xml"/><Relationship Id="rId98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D474B5C-AF83-7F4F-45CF-906C282B9314}"/>
              </a:ext>
            </a:extLst>
          </p:cNvPr>
          <p:cNvGrpSpPr/>
          <p:nvPr/>
        </p:nvGrpSpPr>
        <p:grpSpPr>
          <a:xfrm>
            <a:off x="1" y="0"/>
            <a:ext cx="12192000" cy="6857999"/>
            <a:chOff x="2733676" y="3347941"/>
            <a:chExt cx="6070600" cy="3382191"/>
          </a:xfrm>
        </p:grpSpPr>
        <p:pic>
          <p:nvPicPr>
            <p:cNvPr id="1026" name="Picture 2" descr="Monitoraggio settimanale Covid-19, report 24 - 30 aprile 2023">
              <a:extLst>
                <a:ext uri="{FF2B5EF4-FFF2-40B4-BE49-F238E27FC236}">
                  <a16:creationId xmlns:a16="http://schemas.microsoft.com/office/drawing/2014/main" id="{3B2BB040-2A3A-D9FF-B1F1-A4EF03C66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6" y="3347941"/>
              <a:ext cx="6070600" cy="338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EEC0DB0-B862-CF4C-D86C-980CEC867814}"/>
                </a:ext>
              </a:extLst>
            </p:cNvPr>
            <p:cNvSpPr/>
            <p:nvPr/>
          </p:nvSpPr>
          <p:spPr>
            <a:xfrm>
              <a:off x="3176322" y="4979737"/>
              <a:ext cx="2197100" cy="292130"/>
            </a:xfrm>
            <a:prstGeom prst="rect">
              <a:avLst/>
            </a:prstGeom>
            <a:solidFill>
              <a:srgbClr val="164895"/>
            </a:solidFill>
            <a:ln>
              <a:solidFill>
                <a:srgbClr val="164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6566A1A-9FCB-3E64-725F-93F3F296B355}"/>
                </a:ext>
              </a:extLst>
            </p:cNvPr>
            <p:cNvSpPr txBox="1"/>
            <p:nvPr/>
          </p:nvSpPr>
          <p:spPr>
            <a:xfrm>
              <a:off x="3176322" y="4979737"/>
              <a:ext cx="2501900" cy="288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>
                  <a:solidFill>
                    <a:schemeClr val="bg1"/>
                  </a:solidFill>
                </a:rPr>
                <a:t>Progetto 4: Ospedalizzati</a:t>
              </a:r>
            </a:p>
          </p:txBody>
        </p:sp>
      </p:grpSp>
      <p:sp>
        <p:nvSpPr>
          <p:cNvPr id="3" name="Sottotitolo 2">
            <a:extLst>
              <a:ext uri="{FF2B5EF4-FFF2-40B4-BE49-F238E27FC236}">
                <a16:creationId xmlns:a16="http://schemas.microsoft.com/office/drawing/2014/main" id="{70DC5AB5-DE32-94F5-8ACC-08EBA2F3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7900" y="1246597"/>
            <a:ext cx="34671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it-IT" dirty="0">
                <a:solidFill>
                  <a:srgbClr val="164895"/>
                </a:solidFill>
              </a:rPr>
              <a:t>Bernazzani Marco</a:t>
            </a:r>
          </a:p>
          <a:p>
            <a:pPr algn="r"/>
            <a:r>
              <a:rPr lang="it-IT" dirty="0">
                <a:solidFill>
                  <a:srgbClr val="164895"/>
                </a:solidFill>
              </a:rPr>
              <a:t>Bugia Calogero</a:t>
            </a:r>
          </a:p>
          <a:p>
            <a:pPr algn="r"/>
            <a:r>
              <a:rPr lang="it-IT" dirty="0">
                <a:solidFill>
                  <a:srgbClr val="164895"/>
                </a:solidFill>
              </a:rPr>
              <a:t>Magni Federico</a:t>
            </a:r>
          </a:p>
          <a:p>
            <a:pPr algn="r"/>
            <a:r>
              <a:rPr lang="it-IT" dirty="0">
                <a:solidFill>
                  <a:srgbClr val="164895"/>
                </a:solidFill>
              </a:rPr>
              <a:t>Subašić Aldin</a:t>
            </a:r>
          </a:p>
        </p:txBody>
      </p:sp>
    </p:spTree>
    <p:extLst>
      <p:ext uri="{BB962C8B-B14F-4D97-AF65-F5344CB8AC3E}">
        <p14:creationId xmlns:p14="http://schemas.microsoft.com/office/powerpoint/2010/main" val="402313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F304BCF-3E13-6FFF-D81E-516A7054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13" y="-299723"/>
            <a:ext cx="9829773" cy="74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DFB340-3CBE-61AE-46CF-3D6BEA0D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b="1" dirty="0">
                <a:solidFill>
                  <a:srgbClr val="FFFFFF"/>
                </a:solidFill>
              </a:rPr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5504C3-DBE6-BCF0-4591-B212A66E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3200" dirty="0">
                <a:solidFill>
                  <a:srgbClr val="164895"/>
                </a:solidFill>
                <a:cs typeface="Calibri"/>
              </a:rPr>
              <a:t>Errore medio fra modello Output </a:t>
            </a:r>
            <a:r>
              <a:rPr lang="it-IT" sz="3200" dirty="0" err="1">
                <a:solidFill>
                  <a:srgbClr val="164895"/>
                </a:solidFill>
                <a:cs typeface="Calibri"/>
              </a:rPr>
              <a:t>Error</a:t>
            </a:r>
            <a:r>
              <a:rPr lang="it-IT" sz="3200" dirty="0">
                <a:solidFill>
                  <a:srgbClr val="164895"/>
                </a:solidFill>
                <a:cs typeface="Calibri"/>
              </a:rPr>
              <a:t> e dati reali è circa 1400</a:t>
            </a:r>
          </a:p>
          <a:p>
            <a:r>
              <a:rPr lang="it-IT" sz="3200" dirty="0">
                <a:solidFill>
                  <a:srgbClr val="164895"/>
                </a:solidFill>
                <a:cs typeface="Calibri"/>
              </a:rPr>
              <a:t>L'errore massimo è 3200</a:t>
            </a:r>
          </a:p>
          <a:p>
            <a:r>
              <a:rPr lang="it-IT" sz="3200" dirty="0">
                <a:solidFill>
                  <a:srgbClr val="164895"/>
                </a:solidFill>
                <a:cs typeface="Calibri"/>
              </a:rPr>
              <a:t>Percentuale del rapporto fra errore e media giornalieri: </a:t>
            </a:r>
            <a:r>
              <a:rPr lang="it-IT" sz="3200" dirty="0">
                <a:solidFill>
                  <a:srgbClr val="164895"/>
                </a:solidFill>
                <a:ea typeface="+mn-lt"/>
                <a:cs typeface="+mn-lt"/>
              </a:rPr>
              <a:t>0.61265</a:t>
            </a:r>
          </a:p>
          <a:p>
            <a:r>
              <a:rPr lang="it-IT" sz="3200" dirty="0">
                <a:solidFill>
                  <a:srgbClr val="164895"/>
                </a:solidFill>
                <a:cs typeface="Calibri"/>
              </a:rPr>
              <a:t>La permanenza media in ospedale, calcolata come 1 su lambda, è di circa 19 giorni</a:t>
            </a:r>
          </a:p>
          <a:p>
            <a:r>
              <a:rPr lang="it-IT" sz="3200" dirty="0" err="1">
                <a:solidFill>
                  <a:srgbClr val="164895"/>
                </a:solidFill>
                <a:cs typeface="Calibri"/>
              </a:rPr>
              <a:t>Fit</a:t>
            </a:r>
            <a:r>
              <a:rPr lang="it-IT" sz="3200" dirty="0">
                <a:solidFill>
                  <a:srgbClr val="164895"/>
                </a:solidFill>
                <a:cs typeface="Calibri"/>
              </a:rPr>
              <a:t> = </a:t>
            </a:r>
            <a:r>
              <a:rPr lang="it-IT" sz="3200" dirty="0">
                <a:solidFill>
                  <a:srgbClr val="164895"/>
                </a:solidFill>
                <a:ea typeface="+mn-lt"/>
                <a:cs typeface="+mn-lt"/>
              </a:rPr>
              <a:t>82.76 %</a:t>
            </a:r>
            <a:endParaRPr lang="it-IT" sz="3200" dirty="0">
              <a:solidFill>
                <a:srgbClr val="164895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17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E0E27-98E8-44C3-1036-18A2514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Regione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Confidenza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AEEDCC63-6D64-4C5A-CA90-BD18D7F44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1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EF4865-A665-77C1-911D-A05455CD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Confronto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278AA1-4437-BBFC-B212-3E55DC75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707" y="267608"/>
            <a:ext cx="8429805" cy="63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6B918A-6EA6-66B4-4576-0B22EFF5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2" y="337458"/>
            <a:ext cx="9688296" cy="1077686"/>
          </a:xfrm>
        </p:spPr>
        <p:txBody>
          <a:bodyPr anchor="b">
            <a:normAutofit/>
          </a:bodyPr>
          <a:lstStyle/>
          <a:p>
            <a:pPr algn="ctr"/>
            <a:r>
              <a:rPr lang="it-IT" dirty="0">
                <a:solidFill>
                  <a:srgbClr val="164895"/>
                </a:solidFill>
              </a:rPr>
              <a:t>Confronto tra i modelli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760444B-F6B4-6970-FEDA-F682FC4D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852" y="1752602"/>
            <a:ext cx="9688296" cy="3684738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164895"/>
                </a:solidFill>
              </a:rPr>
              <a:t>Modello Guadagno-Ritardo	</a:t>
            </a:r>
          </a:p>
          <a:p>
            <a:r>
              <a:rPr lang="it-IT" sz="3200" dirty="0">
                <a:solidFill>
                  <a:srgbClr val="164895"/>
                </a:solidFill>
              </a:rPr>
              <a:t>SSR= 5.757x10^9</a:t>
            </a:r>
          </a:p>
          <a:p>
            <a:r>
              <a:rPr lang="it-IT" sz="3200" dirty="0">
                <a:solidFill>
                  <a:srgbClr val="164895"/>
                </a:solidFill>
              </a:rPr>
              <a:t>FPE= 5.912x10^9</a:t>
            </a:r>
          </a:p>
          <a:p>
            <a:r>
              <a:rPr lang="it-IT" sz="3200" dirty="0">
                <a:solidFill>
                  <a:srgbClr val="164895"/>
                </a:solidFill>
              </a:rPr>
              <a:t>AIC= 22.500</a:t>
            </a:r>
          </a:p>
          <a:p>
            <a:r>
              <a:rPr lang="it-IT" sz="3200" dirty="0">
                <a:solidFill>
                  <a:srgbClr val="164895"/>
                </a:solidFill>
              </a:rPr>
              <a:t>MDL=22.540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3200" dirty="0">
                <a:solidFill>
                  <a:srgbClr val="164895"/>
                </a:solidFill>
              </a:rPr>
              <a:t>Modello Output </a:t>
            </a:r>
            <a:r>
              <a:rPr lang="it-IT" sz="3200" dirty="0" err="1">
                <a:solidFill>
                  <a:srgbClr val="164895"/>
                </a:solidFill>
              </a:rPr>
              <a:t>Error</a:t>
            </a:r>
            <a:endParaRPr lang="it-IT" sz="3200" dirty="0">
              <a:solidFill>
                <a:srgbClr val="164895"/>
              </a:solidFill>
            </a:endParaRPr>
          </a:p>
          <a:p>
            <a:r>
              <a:rPr lang="it-IT" sz="3200" dirty="0">
                <a:solidFill>
                  <a:srgbClr val="164895"/>
                </a:solidFill>
              </a:rPr>
              <a:t>SSR= 3.954x10^8	</a:t>
            </a:r>
          </a:p>
          <a:p>
            <a:r>
              <a:rPr lang="it-IT" sz="3200" dirty="0">
                <a:solidFill>
                  <a:srgbClr val="164895"/>
                </a:solidFill>
              </a:rPr>
              <a:t>FPE= 4.115x10^8</a:t>
            </a:r>
          </a:p>
          <a:p>
            <a:r>
              <a:rPr lang="it-IT" sz="3200" dirty="0">
                <a:solidFill>
                  <a:srgbClr val="164895"/>
                </a:solidFill>
              </a:rPr>
              <a:t>AIC= 19.835</a:t>
            </a:r>
          </a:p>
          <a:p>
            <a:r>
              <a:rPr lang="it-IT" sz="3200" dirty="0">
                <a:solidFill>
                  <a:srgbClr val="164895"/>
                </a:solidFill>
              </a:rPr>
              <a:t>MDL=19.895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44D6E5-279C-40CE-2B63-FE044FEB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b="1" dirty="0">
                <a:solidFill>
                  <a:srgbClr val="FFFFFF"/>
                </a:solidFill>
              </a:rPr>
              <a:t>Obiettivo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87A3EA-451B-8933-065E-75A57E68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9480"/>
            <a:ext cx="556260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164895"/>
                </a:solidFill>
              </a:rPr>
              <a:t>Identificare un modello che consenta di spiegare l’andamento futuro del numero totale degli ospedalizzati a partire dai nuovi casi positivi registrati dal 1 Ottobre 2020 al 28 Febbraio 2021</a:t>
            </a:r>
          </a:p>
        </p:txBody>
      </p:sp>
    </p:spTree>
    <p:extLst>
      <p:ext uri="{BB962C8B-B14F-4D97-AF65-F5344CB8AC3E}">
        <p14:creationId xmlns:p14="http://schemas.microsoft.com/office/powerpoint/2010/main" val="42764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83BC13-CACA-1232-FB2F-A9BE19C3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solidFill>
                  <a:srgbClr val="164895"/>
                </a:solidFill>
              </a:rPr>
              <a:t>Dati</a:t>
            </a:r>
            <a:r>
              <a:rPr lang="it-IT"/>
              <a:t> 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AE5C64-6C1F-2871-0A15-47826CD004DA}"/>
              </a:ext>
            </a:extLst>
          </p:cNvPr>
          <p:cNvSpPr txBox="1"/>
          <p:nvPr/>
        </p:nvSpPr>
        <p:spPr>
          <a:xfrm>
            <a:off x="7402286" y="2951946"/>
            <a:ext cx="46046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rgbClr val="164895"/>
                </a:solidFill>
                <a:cs typeface="Calibri"/>
              </a:rPr>
              <a:t>Nuovi positivi: Ingresso U </a:t>
            </a:r>
          </a:p>
          <a:p>
            <a:r>
              <a:rPr lang="it-IT" sz="2800" dirty="0">
                <a:solidFill>
                  <a:srgbClr val="164895"/>
                </a:solidFill>
                <a:cs typeface="Calibri"/>
              </a:rPr>
              <a:t>Totale Ospedalizzati: Uscita 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002C77-97DC-3064-D2E4-E28B994F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47787"/>
            <a:ext cx="7273505" cy="54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0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27AA25-8067-C146-829D-AD0F744D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164895"/>
                </a:solidFill>
              </a:rPr>
              <a:t>Modello Guadagno-Ritardo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D83C28-228D-BD30-3190-0A8BEBA6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164895"/>
                </a:solidFill>
              </a:rPr>
              <a:t>Stima di un modello con solo due parametri</a:t>
            </a: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  <a:p>
            <a:r>
              <a:rPr lang="it-IT" dirty="0">
                <a:solidFill>
                  <a:srgbClr val="164895"/>
                </a:solidFill>
              </a:rPr>
              <a:t>Guadagno µ: stimato tramite minimi quadrati (Stima LS)</a:t>
            </a:r>
          </a:p>
          <a:p>
            <a:r>
              <a:rPr lang="it-IT" dirty="0">
                <a:solidFill>
                  <a:srgbClr val="164895"/>
                </a:solidFill>
              </a:rPr>
              <a:t>Ritardo D: stimato tramite il calcolo della massima correlazione tra    	          ingresso e uscita</a:t>
            </a: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FD9DA4-48C4-2E57-2D53-F44ABBA9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257301"/>
            <a:ext cx="2895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E604E-8170-E294-481B-E76A19AA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164895"/>
                </a:solidFill>
              </a:rPr>
              <a:t>Modello Guadagno-Ritardo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358A26-916D-86CB-7EC1-0958FC2B2A5B}"/>
              </a:ext>
            </a:extLst>
          </p:cNvPr>
          <p:cNvSpPr txBox="1"/>
          <p:nvPr/>
        </p:nvSpPr>
        <p:spPr>
          <a:xfrm>
            <a:off x="8074572" y="2598003"/>
            <a:ext cx="379015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rgbClr val="164895"/>
                </a:solidFill>
                <a:ea typeface="+mn-lt"/>
                <a:cs typeface="+mn-lt"/>
              </a:rPr>
              <a:t>Valori ottimi stimati:</a:t>
            </a:r>
            <a:endParaRPr lang="it-IT" sz="2800" dirty="0">
              <a:solidFill>
                <a:srgbClr val="164895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Guadagno µ: </a:t>
            </a:r>
            <a:r>
              <a:rPr lang="it-IT" sz="2800" dirty="0">
                <a:solidFill>
                  <a:srgbClr val="164895"/>
                </a:solidFill>
                <a:ea typeface="+mn-lt"/>
                <a:cs typeface="+mn-lt"/>
              </a:rPr>
              <a:t>1.2982</a:t>
            </a:r>
            <a:endParaRPr lang="it-IT" sz="2800" dirty="0">
              <a:solidFill>
                <a:srgbClr val="164895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Ritardo D: 13 giorni</a:t>
            </a:r>
          </a:p>
          <a:p>
            <a:endParaRPr lang="it-IT" dirty="0">
              <a:cs typeface="Calibri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42610F1-0534-0CD0-0721-977855EF6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73" y="1088573"/>
            <a:ext cx="7494000" cy="5620500"/>
          </a:xfrm>
        </p:spPr>
      </p:pic>
    </p:spTree>
    <p:extLst>
      <p:ext uri="{BB962C8B-B14F-4D97-AF65-F5344CB8AC3E}">
        <p14:creationId xmlns:p14="http://schemas.microsoft.com/office/powerpoint/2010/main" val="213399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0FEEF9-50A2-EA14-4578-4CB8C722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164895"/>
                </a:solidFill>
              </a:rPr>
              <a:t>Modello Output Error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B53C3A-22A7-8D45-A7D7-84A09A07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164895"/>
                </a:solidFill>
              </a:rPr>
              <a:t>Stima di un modello con tre parametri</a:t>
            </a: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  <a:p>
            <a:pPr marL="0" indent="0">
              <a:buNone/>
            </a:pPr>
            <a:endParaRPr lang="it-IT" dirty="0">
              <a:solidFill>
                <a:srgbClr val="164895"/>
              </a:solidFill>
            </a:endParaRPr>
          </a:p>
          <a:p>
            <a:r>
              <a:rPr lang="it-IT" dirty="0">
                <a:solidFill>
                  <a:srgbClr val="164895"/>
                </a:solidFill>
              </a:rPr>
              <a:t>Guadagno µ</a:t>
            </a:r>
          </a:p>
          <a:p>
            <a:r>
              <a:rPr lang="it-IT" dirty="0">
                <a:solidFill>
                  <a:srgbClr val="164895"/>
                </a:solidFill>
              </a:rPr>
              <a:t>Ritardo D</a:t>
            </a:r>
          </a:p>
          <a:p>
            <a:r>
              <a:rPr lang="it-IT" dirty="0">
                <a:solidFill>
                  <a:srgbClr val="164895"/>
                </a:solidFill>
              </a:rPr>
              <a:t>Costante </a:t>
            </a:r>
            <a:r>
              <a:rPr lang="el-GR" dirty="0">
                <a:solidFill>
                  <a:srgbClr val="164895"/>
                </a:solidFill>
              </a:rPr>
              <a:t>λ</a:t>
            </a:r>
            <a:r>
              <a:rPr lang="it-IT" dirty="0">
                <a:solidFill>
                  <a:srgbClr val="164895"/>
                </a:solidFill>
              </a:rPr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54AB8B-6A40-7939-4AEB-D91A03A2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6" y="2485292"/>
            <a:ext cx="6499147" cy="1195754"/>
          </a:xfrm>
          <a:prstGeom prst="rect">
            <a:avLst/>
          </a:prstGeom>
        </p:spPr>
      </p:pic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DA0E93A0-03A4-D77C-4CB7-9904726820F6}"/>
              </a:ext>
            </a:extLst>
          </p:cNvPr>
          <p:cNvSpPr/>
          <p:nvPr/>
        </p:nvSpPr>
        <p:spPr>
          <a:xfrm>
            <a:off x="2846426" y="3833446"/>
            <a:ext cx="682220" cy="1570892"/>
          </a:xfrm>
          <a:prstGeom prst="rightBrace">
            <a:avLst>
              <a:gd name="adj1" fmla="val 8333"/>
              <a:gd name="adj2" fmla="val 49254"/>
            </a:avLst>
          </a:prstGeom>
          <a:noFill/>
          <a:ln>
            <a:solidFill>
              <a:srgbClr val="16489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31A8D5-FFDB-46E4-88C4-2540AF8D77BF}"/>
              </a:ext>
            </a:extLst>
          </p:cNvPr>
          <p:cNvSpPr txBox="1"/>
          <p:nvPr/>
        </p:nvSpPr>
        <p:spPr>
          <a:xfrm>
            <a:off x="3902270" y="4357282"/>
            <a:ext cx="554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164895"/>
                </a:solidFill>
              </a:rPr>
              <a:t>Stimati tramite una ricerca su griglia</a:t>
            </a:r>
          </a:p>
        </p:txBody>
      </p:sp>
    </p:spTree>
    <p:extLst>
      <p:ext uri="{BB962C8B-B14F-4D97-AF65-F5344CB8AC3E}">
        <p14:creationId xmlns:p14="http://schemas.microsoft.com/office/powerpoint/2010/main" val="198936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9A879-418B-0ADE-72DE-155A33B4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164895"/>
                </a:solidFill>
              </a:rPr>
              <a:t>Modello Output Error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7B3B2C-8D8C-B348-554C-6D04C22E5949}"/>
              </a:ext>
            </a:extLst>
          </p:cNvPr>
          <p:cNvSpPr txBox="1"/>
          <p:nvPr/>
        </p:nvSpPr>
        <p:spPr>
          <a:xfrm>
            <a:off x="7474312" y="2414876"/>
            <a:ext cx="4178635" cy="2028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Valori ottimi ottenuti: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Guadagno µ: </a:t>
            </a:r>
            <a:r>
              <a:rPr lang="it-IT" sz="2800" dirty="0">
                <a:solidFill>
                  <a:srgbClr val="164895"/>
                </a:solidFill>
                <a:ea typeface="+mn-lt"/>
                <a:cs typeface="+mn-lt"/>
              </a:rPr>
              <a:t>1.5152</a:t>
            </a:r>
            <a:endParaRPr lang="it-IT" sz="2800" dirty="0">
              <a:solidFill>
                <a:srgbClr val="164895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Ritardo D: 0</a:t>
            </a:r>
            <a:endParaRPr lang="en-US" sz="2800" dirty="0">
              <a:solidFill>
                <a:srgbClr val="164895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2800" dirty="0">
                <a:solidFill>
                  <a:srgbClr val="164895"/>
                </a:solidFill>
                <a:cs typeface="Calibri"/>
              </a:rPr>
              <a:t>Costante </a:t>
            </a:r>
            <a:r>
              <a:rPr lang="el-GR" sz="2800" dirty="0">
                <a:solidFill>
                  <a:srgbClr val="164895"/>
                </a:solidFill>
                <a:cs typeface="Calibri"/>
              </a:rPr>
              <a:t>λ: </a:t>
            </a:r>
            <a:r>
              <a:rPr lang="el-GR" sz="2800" dirty="0">
                <a:solidFill>
                  <a:srgbClr val="164895"/>
                </a:solidFill>
                <a:ea typeface="+mn-lt"/>
                <a:cs typeface="+mn-lt"/>
              </a:rPr>
              <a:t>0.0525</a:t>
            </a:r>
            <a:endParaRPr lang="el-GR" sz="2800" dirty="0">
              <a:solidFill>
                <a:srgbClr val="164895"/>
              </a:solidFill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86138C-A624-4D38-E2B9-91705413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3" y="1027906"/>
            <a:ext cx="7598229" cy="56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3FEB33-98CC-C2FF-59CC-EB8653BF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164895"/>
                </a:solidFill>
              </a:rPr>
              <a:t>Modello Output Error</a:t>
            </a:r>
          </a:p>
        </p:txBody>
      </p:sp>
      <p:pic>
        <p:nvPicPr>
          <p:cNvPr id="5" name="Immagine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52EC90-2351-CBD1-EEC1-51D80367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5052"/>
            <a:ext cx="5015345" cy="3756306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  <a:extLst>
              <a:ext uri="{FF2B5EF4-FFF2-40B4-BE49-F238E27FC236}">
                <a16:creationId xmlns:a16="http://schemas.microsoft.com/office/drawing/2014/main" id="{E7A74324-03DD-7FF7-1199-75046B9D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457" y="2541318"/>
            <a:ext cx="5525856" cy="41922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FA3313FC-7523-1E05-9773-5A5B0E2DCD28}"/>
                  </a:ext>
                </a:extLst>
              </p14:cNvPr>
              <p14:cNvContentPartPr/>
              <p14:nvPr/>
            </p14:nvContentPartPr>
            <p14:xfrm>
              <a:off x="6973351" y="2883958"/>
              <a:ext cx="9720" cy="58680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FA3313FC-7523-1E05-9773-5A5B0E2DC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351" y="2847958"/>
                <a:ext cx="8136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6142106-A33C-4A2F-4999-90AB1F3E75CF}"/>
                  </a:ext>
                </a:extLst>
              </p14:cNvPr>
              <p14:cNvContentPartPr/>
              <p14:nvPr/>
            </p14:nvContentPartPr>
            <p14:xfrm>
              <a:off x="6962191" y="5650918"/>
              <a:ext cx="28440" cy="6217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6142106-A33C-4A2F-4999-90AB1F3E75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6551" y="5615278"/>
                <a:ext cx="1000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9633432A-3BDA-F54C-3EE2-0997602BFB18}"/>
                  </a:ext>
                </a:extLst>
              </p14:cNvPr>
              <p14:cNvContentPartPr/>
              <p14:nvPr/>
            </p14:nvContentPartPr>
            <p14:xfrm>
              <a:off x="6984511" y="3473638"/>
              <a:ext cx="16560" cy="1659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9633432A-3BDA-F54C-3EE2-0997602BFB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8511" y="3437998"/>
                <a:ext cx="882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B9A90EFC-736E-6A70-2AAF-BEE31927337F}"/>
                  </a:ext>
                </a:extLst>
              </p14:cNvPr>
              <p14:cNvContentPartPr/>
              <p14:nvPr/>
            </p14:nvContentPartPr>
            <p14:xfrm>
              <a:off x="6978391" y="4159078"/>
              <a:ext cx="19440" cy="228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B9A90EFC-736E-6A70-2AAF-BEE3192733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2751" y="4123438"/>
                <a:ext cx="910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5A6B6AC4-02AF-F9D4-AB91-28DBF5EB36B7}"/>
                  </a:ext>
                </a:extLst>
              </p14:cNvPr>
              <p14:cNvContentPartPr/>
              <p14:nvPr/>
            </p14:nvContentPartPr>
            <p14:xfrm>
              <a:off x="6966871" y="4456078"/>
              <a:ext cx="22320" cy="2970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5A6B6AC4-02AF-F9D4-AB91-28DBF5EB36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0871" y="4420438"/>
                <a:ext cx="939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01E324F-C1D7-7901-FA8A-E86B2BBF53FE}"/>
                  </a:ext>
                </a:extLst>
              </p14:cNvPr>
              <p14:cNvContentPartPr/>
              <p14:nvPr/>
            </p14:nvContentPartPr>
            <p14:xfrm>
              <a:off x="6949591" y="4743358"/>
              <a:ext cx="35640" cy="396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01E324F-C1D7-7901-FA8A-E86B2BBF53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13951" y="4707358"/>
                <a:ext cx="1072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071673A-4BF8-A35C-EF56-C0E223BE4801}"/>
                  </a:ext>
                </a:extLst>
              </p14:cNvPr>
              <p14:cNvContentPartPr/>
              <p14:nvPr/>
            </p14:nvContentPartPr>
            <p14:xfrm>
              <a:off x="6981991" y="4798184"/>
              <a:ext cx="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071673A-4BF8-A35C-EF56-C0E223BE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45991" y="476218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C1F5C4-89C8-8FCC-4793-82254718E962}"/>
              </a:ext>
            </a:extLst>
          </p:cNvPr>
          <p:cNvGrpSpPr/>
          <p:nvPr/>
        </p:nvGrpSpPr>
        <p:grpSpPr>
          <a:xfrm>
            <a:off x="6987751" y="4379504"/>
            <a:ext cx="8640" cy="176400"/>
            <a:chOff x="6987751" y="4379504"/>
            <a:chExt cx="8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11EB648-F07A-AB49-8FC7-171C61C8E94F}"/>
                    </a:ext>
                  </a:extLst>
                </p14:cNvPr>
                <p14:cNvContentPartPr/>
                <p14:nvPr/>
              </p14:nvContentPartPr>
              <p14:xfrm>
                <a:off x="6987751" y="4555544"/>
                <a:ext cx="360" cy="3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211EB648-F07A-AB49-8FC7-171C61C8E9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1751" y="4519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E05F6973-ADFD-0903-60F4-FE62010D2575}"/>
                    </a:ext>
                  </a:extLst>
                </p14:cNvPr>
                <p14:cNvContentPartPr/>
                <p14:nvPr/>
              </p14:nvContentPartPr>
              <p14:xfrm>
                <a:off x="6992431" y="4379504"/>
                <a:ext cx="360" cy="3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E05F6973-ADFD-0903-60F4-FE62010D25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6791" y="43435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53A8F5EB-8835-D225-3E23-D866A82F615D}"/>
                    </a:ext>
                  </a:extLst>
                </p14:cNvPr>
                <p14:cNvContentPartPr/>
                <p14:nvPr/>
              </p14:nvContentPartPr>
              <p14:xfrm>
                <a:off x="6996031" y="4429184"/>
                <a:ext cx="360" cy="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53A8F5EB-8835-D225-3E23-D866A82F61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60391" y="439318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F0536DB-4D78-B2F9-10DA-8A62A28B801C}"/>
              </a:ext>
            </a:extLst>
          </p:cNvPr>
          <p:cNvGrpSpPr/>
          <p:nvPr/>
        </p:nvGrpSpPr>
        <p:grpSpPr>
          <a:xfrm>
            <a:off x="6981631" y="3696838"/>
            <a:ext cx="20160" cy="529920"/>
            <a:chOff x="6981631" y="3696838"/>
            <a:chExt cx="2016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ED96DB2C-E8B7-DCFE-1ADD-B24C10416C3C}"/>
                    </a:ext>
                  </a:extLst>
                </p14:cNvPr>
                <p14:cNvContentPartPr/>
                <p14:nvPr/>
              </p14:nvContentPartPr>
              <p14:xfrm>
                <a:off x="6981631" y="3696838"/>
                <a:ext cx="10440" cy="2653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ED96DB2C-E8B7-DCFE-1ADD-B24C10416C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45991" y="3661198"/>
                  <a:ext cx="82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0F58CFCF-3974-2BDC-CAE7-45EF0758A091}"/>
                    </a:ext>
                  </a:extLst>
                </p14:cNvPr>
                <p14:cNvContentPartPr/>
                <p14:nvPr/>
              </p14:nvContentPartPr>
              <p14:xfrm>
                <a:off x="6989551" y="4044238"/>
                <a:ext cx="3600" cy="5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0F58CFCF-3974-2BDC-CAE7-45EF0758A0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53911" y="4008238"/>
                  <a:ext cx="75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27129A78-FE43-D2D0-DAA9-09D3B7BE3F67}"/>
                    </a:ext>
                  </a:extLst>
                </p14:cNvPr>
                <p14:cNvContentPartPr/>
                <p14:nvPr/>
              </p14:nvContentPartPr>
              <p14:xfrm>
                <a:off x="6987751" y="4186798"/>
                <a:ext cx="360" cy="399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27129A78-FE43-D2D0-DAA9-09D3B7BE3F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1751" y="4150798"/>
                  <a:ext cx="72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EFEE3B29-3B8A-40BA-8181-B16B973EE1E2}"/>
                    </a:ext>
                  </a:extLst>
                </p14:cNvPr>
                <p14:cNvContentPartPr/>
                <p14:nvPr/>
              </p14:nvContentPartPr>
              <p14:xfrm>
                <a:off x="7001431" y="4030304"/>
                <a:ext cx="360" cy="3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EFEE3B29-3B8A-40BA-8181-B16B973EE1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65431" y="39946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340C002D-F6EE-4BF3-DA66-6776C7A9FAA5}"/>
              </a:ext>
            </a:extLst>
          </p:cNvPr>
          <p:cNvGrpSpPr/>
          <p:nvPr/>
        </p:nvGrpSpPr>
        <p:grpSpPr>
          <a:xfrm>
            <a:off x="6979831" y="5204264"/>
            <a:ext cx="15120" cy="415080"/>
            <a:chOff x="6979831" y="5204264"/>
            <a:chExt cx="151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9E76A08B-BB3B-DE57-B942-7E6D51B5B302}"/>
                    </a:ext>
                  </a:extLst>
                </p14:cNvPr>
                <p14:cNvContentPartPr/>
                <p14:nvPr/>
              </p14:nvContentPartPr>
              <p14:xfrm>
                <a:off x="6990271" y="5204264"/>
                <a:ext cx="360" cy="3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9E76A08B-BB3B-DE57-B942-7E6D51B5B3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631" y="51682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C6A1C85-6390-47D9-DAD9-E66035985476}"/>
                    </a:ext>
                  </a:extLst>
                </p14:cNvPr>
                <p14:cNvContentPartPr/>
                <p14:nvPr/>
              </p14:nvContentPartPr>
              <p14:xfrm>
                <a:off x="6990271" y="5232704"/>
                <a:ext cx="360" cy="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C6A1C85-6390-47D9-DAD9-E660359854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631" y="51970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2661BCCF-204F-6154-929B-3815C36E3ABC}"/>
                    </a:ext>
                  </a:extLst>
                </p14:cNvPr>
                <p14:cNvContentPartPr/>
                <p14:nvPr/>
              </p14:nvContentPartPr>
              <p14:xfrm>
                <a:off x="6990271" y="5260424"/>
                <a:ext cx="360" cy="3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2661BCCF-204F-6154-929B-3815C36E3A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631" y="522442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AC2CE2B9-0015-FAF5-DC5F-2DD1E7D3A35E}"/>
                    </a:ext>
                  </a:extLst>
                </p14:cNvPr>
                <p14:cNvContentPartPr/>
                <p14:nvPr/>
              </p14:nvContentPartPr>
              <p14:xfrm>
                <a:off x="6990271" y="5293184"/>
                <a:ext cx="36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AC2CE2B9-0015-FAF5-DC5F-2DD1E7D3A3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631" y="52575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AFAD79A-5A87-D957-97DE-749509DAEB97}"/>
                    </a:ext>
                  </a:extLst>
                </p14:cNvPr>
                <p14:cNvContentPartPr/>
                <p14:nvPr/>
              </p14:nvContentPartPr>
              <p14:xfrm>
                <a:off x="6992071" y="5333144"/>
                <a:ext cx="360" cy="3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AFAD79A-5A87-D957-97DE-749509DAEB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6071" y="52971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0A127594-3D53-E553-CECE-3C913136D435}"/>
                    </a:ext>
                  </a:extLst>
                </p14:cNvPr>
                <p14:cNvContentPartPr/>
                <p14:nvPr/>
              </p14:nvContentPartPr>
              <p14:xfrm>
                <a:off x="6992071" y="5383184"/>
                <a:ext cx="360" cy="3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0A127594-3D53-E553-CECE-3C913136D4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6071" y="53475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A382974-C1BE-445E-AE62-C425DEA75941}"/>
                    </a:ext>
                  </a:extLst>
                </p14:cNvPr>
                <p14:cNvContentPartPr/>
                <p14:nvPr/>
              </p14:nvContentPartPr>
              <p14:xfrm>
                <a:off x="6993511" y="5409104"/>
                <a:ext cx="360" cy="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A382974-C1BE-445E-AE62-C425DEA759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7511" y="53731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AC5B4B0-53BC-E861-C80C-692EFB261DBF}"/>
                    </a:ext>
                  </a:extLst>
                </p14:cNvPr>
                <p14:cNvContentPartPr/>
                <p14:nvPr/>
              </p14:nvContentPartPr>
              <p14:xfrm>
                <a:off x="6993511" y="5443664"/>
                <a:ext cx="360" cy="3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AC5B4B0-53BC-E861-C80C-692EFB261D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7511" y="54076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59586352-0893-CC5E-5611-D6C39DD2A2CB}"/>
                    </a:ext>
                  </a:extLst>
                </p14:cNvPr>
                <p14:cNvContentPartPr/>
                <p14:nvPr/>
              </p14:nvContentPartPr>
              <p14:xfrm>
                <a:off x="6990271" y="5484344"/>
                <a:ext cx="360" cy="36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59586352-0893-CC5E-5611-D6C39DD2A2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271" y="54487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7E468FC-8AFA-FC6E-E50E-F702B901CAE2}"/>
                    </a:ext>
                  </a:extLst>
                </p14:cNvPr>
                <p14:cNvContentPartPr/>
                <p14:nvPr/>
              </p14:nvContentPartPr>
              <p14:xfrm>
                <a:off x="6990271" y="5540504"/>
                <a:ext cx="360" cy="3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7E468FC-8AFA-FC6E-E50E-F702B901CA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271" y="55045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DABE198C-5E8A-685C-B9F5-B0A5B6BF2093}"/>
                    </a:ext>
                  </a:extLst>
                </p14:cNvPr>
                <p14:cNvContentPartPr/>
                <p14:nvPr/>
              </p14:nvContentPartPr>
              <p14:xfrm>
                <a:off x="6994591" y="5618984"/>
                <a:ext cx="360" cy="3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DABE198C-5E8A-685C-B9F5-B0A5B6BF20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8591" y="55833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BB3E4E4-7B55-BAC9-9871-F575BA434491}"/>
                    </a:ext>
                  </a:extLst>
                </p14:cNvPr>
                <p14:cNvContentPartPr/>
                <p14:nvPr/>
              </p14:nvContentPartPr>
              <p14:xfrm>
                <a:off x="6979831" y="5559195"/>
                <a:ext cx="360" cy="36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BB3E4E4-7B55-BAC9-9871-F575BA4344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43831" y="55235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02BE9C79-CF17-F9B1-2EDF-4AEAB72D29E0}"/>
              </a:ext>
            </a:extLst>
          </p:cNvPr>
          <p:cNvGrpSpPr/>
          <p:nvPr/>
        </p:nvGrpSpPr>
        <p:grpSpPr>
          <a:xfrm>
            <a:off x="7097911" y="6336327"/>
            <a:ext cx="1308960" cy="27360"/>
            <a:chOff x="7097911" y="6336327"/>
            <a:chExt cx="1308960" cy="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0876DA91-E8AF-A19B-26B6-BEC20BB44F31}"/>
                    </a:ext>
                  </a:extLst>
                </p14:cNvPr>
                <p14:cNvContentPartPr/>
                <p14:nvPr/>
              </p14:nvContentPartPr>
              <p14:xfrm>
                <a:off x="7098991" y="6353607"/>
                <a:ext cx="360" cy="3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0876DA91-E8AF-A19B-26B6-BEC20BB44F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62991" y="63179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E47AA837-2F81-81DE-AF70-B3C7226AD831}"/>
                    </a:ext>
                  </a:extLst>
                </p14:cNvPr>
                <p14:cNvContentPartPr/>
                <p14:nvPr/>
              </p14:nvContentPartPr>
              <p14:xfrm>
                <a:off x="7097911" y="6336687"/>
                <a:ext cx="360" cy="3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E47AA837-2F81-81DE-AF70-B3C7226AD8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61911" y="63006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147A4EA-D539-0B3A-7D11-B82406F47C88}"/>
                    </a:ext>
                  </a:extLst>
                </p14:cNvPr>
                <p14:cNvContentPartPr/>
                <p14:nvPr/>
              </p14:nvContentPartPr>
              <p14:xfrm>
                <a:off x="7181071" y="6345687"/>
                <a:ext cx="360" cy="3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147A4EA-D539-0B3A-7D11-B82406F47C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5431" y="63100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92488D8-119A-226D-26CA-58D08C956768}"/>
                    </a:ext>
                  </a:extLst>
                </p14:cNvPr>
                <p14:cNvContentPartPr/>
                <p14:nvPr/>
              </p14:nvContentPartPr>
              <p14:xfrm>
                <a:off x="7160551" y="6341727"/>
                <a:ext cx="360" cy="3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92488D8-119A-226D-26CA-58D08C9567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4911" y="63057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E0CCCB4-7D42-EDB0-2E8E-D0EA9B9B1601}"/>
                    </a:ext>
                  </a:extLst>
                </p14:cNvPr>
                <p14:cNvContentPartPr/>
                <p14:nvPr/>
              </p14:nvContentPartPr>
              <p14:xfrm>
                <a:off x="7196911" y="6342807"/>
                <a:ext cx="360" cy="3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E0CCCB4-7D42-EDB0-2E8E-D0EA9B9B16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60911" y="63071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09DDC430-4FFB-C08F-490F-48DC45A4170C}"/>
                    </a:ext>
                  </a:extLst>
                </p14:cNvPr>
                <p14:cNvContentPartPr/>
                <p14:nvPr/>
              </p14:nvContentPartPr>
              <p14:xfrm>
                <a:off x="7230391" y="6342807"/>
                <a:ext cx="360" cy="3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09DDC430-4FFB-C08F-490F-48DC45A417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94751" y="63071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4BA634F-7659-ADEF-777F-A26620123CFB}"/>
                    </a:ext>
                  </a:extLst>
                </p14:cNvPr>
                <p14:cNvContentPartPr/>
                <p14:nvPr/>
              </p14:nvContentPartPr>
              <p14:xfrm>
                <a:off x="7260991" y="6350007"/>
                <a:ext cx="360" cy="36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4BA634F-7659-ADEF-777F-A26620123C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25351" y="63140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A5C72B3B-5822-14E4-79A0-9A318F34C9C8}"/>
                    </a:ext>
                  </a:extLst>
                </p14:cNvPr>
                <p14:cNvContentPartPr/>
                <p14:nvPr/>
              </p14:nvContentPartPr>
              <p14:xfrm>
                <a:off x="7303831" y="6350007"/>
                <a:ext cx="360" cy="3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A5C72B3B-5822-14E4-79A0-9A318F34C9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68191" y="63140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7F39A2DD-14EE-31F1-5D2B-43E87265836F}"/>
                    </a:ext>
                  </a:extLst>
                </p14:cNvPr>
                <p14:cNvContentPartPr/>
                <p14:nvPr/>
              </p14:nvContentPartPr>
              <p14:xfrm>
                <a:off x="7338751" y="6350007"/>
                <a:ext cx="360" cy="3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7F39A2DD-14EE-31F1-5D2B-43E8726583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03111" y="63140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85387CBF-78BC-C4B5-C2D1-D793B92396DE}"/>
                    </a:ext>
                  </a:extLst>
                </p14:cNvPr>
                <p14:cNvContentPartPr/>
                <p14:nvPr/>
              </p14:nvContentPartPr>
              <p14:xfrm>
                <a:off x="7311391" y="6336327"/>
                <a:ext cx="360" cy="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85387CBF-78BC-C4B5-C2D1-D793B92396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5751" y="63006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5F8E03C3-A3CF-7525-CFF7-F0D98C550DAD}"/>
                    </a:ext>
                  </a:extLst>
                </p14:cNvPr>
                <p14:cNvContentPartPr/>
                <p14:nvPr/>
              </p14:nvContentPartPr>
              <p14:xfrm>
                <a:off x="7401391" y="6345687"/>
                <a:ext cx="360" cy="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5F8E03C3-A3CF-7525-CFF7-F0D98C550D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65391" y="63096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7B394E4-D47F-8884-25B8-AFADC585D35E}"/>
                    </a:ext>
                  </a:extLst>
                </p14:cNvPr>
                <p14:cNvContentPartPr/>
                <p14:nvPr/>
              </p14:nvContentPartPr>
              <p14:xfrm>
                <a:off x="7462951" y="6352527"/>
                <a:ext cx="360" cy="3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7B394E4-D47F-8884-25B8-AFADC585D3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6951" y="63168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5A33457-F3CC-A0B2-972D-86601D965098}"/>
                    </a:ext>
                  </a:extLst>
                </p14:cNvPr>
                <p14:cNvContentPartPr/>
                <p14:nvPr/>
              </p14:nvContentPartPr>
              <p14:xfrm>
                <a:off x="7377271" y="6352167"/>
                <a:ext cx="360" cy="3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5A33457-F3CC-A0B2-972D-86601D9650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1631" y="63161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E549E69A-60BE-3594-CAB0-A37931EF61F7}"/>
                    </a:ext>
                  </a:extLst>
                </p14:cNvPr>
                <p14:cNvContentPartPr/>
                <p14:nvPr/>
              </p14:nvContentPartPr>
              <p14:xfrm>
                <a:off x="7426951" y="6354687"/>
                <a:ext cx="360" cy="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E549E69A-60BE-3594-CAB0-A37931EF61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0951" y="63190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0B347D0-6D6C-D1A3-A81C-A23C8C130CA4}"/>
                    </a:ext>
                  </a:extLst>
                </p14:cNvPr>
                <p14:cNvContentPartPr/>
                <p14:nvPr/>
              </p14:nvContentPartPr>
              <p14:xfrm>
                <a:off x="7501111" y="6361527"/>
                <a:ext cx="360" cy="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0B347D0-6D6C-D1A3-A81C-A23C8C130C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5471" y="63255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8D412BA9-985F-C456-1022-DD4768F216C5}"/>
                    </a:ext>
                  </a:extLst>
                </p14:cNvPr>
                <p14:cNvContentPartPr/>
                <p14:nvPr/>
              </p14:nvContentPartPr>
              <p14:xfrm>
                <a:off x="7475191" y="6341007"/>
                <a:ext cx="360" cy="3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8D412BA9-985F-C456-1022-DD4768F216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39191" y="63053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22206ADA-ECAE-171F-CBC2-88B3DF8F1E88}"/>
                    </a:ext>
                  </a:extLst>
                </p14:cNvPr>
                <p14:cNvContentPartPr/>
                <p14:nvPr/>
              </p14:nvContentPartPr>
              <p14:xfrm>
                <a:off x="7527031" y="6352167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22206ADA-ECAE-171F-CBC2-88B3DF8F1E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1391" y="63165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317180-63E1-8E11-5234-EE08EAF5A719}"/>
                    </a:ext>
                  </a:extLst>
                </p14:cNvPr>
                <p14:cNvContentPartPr/>
                <p14:nvPr/>
              </p14:nvContentPartPr>
              <p14:xfrm>
                <a:off x="7574191" y="6352167"/>
                <a:ext cx="360" cy="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317180-63E1-8E11-5234-EE08EAF5A7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38551" y="63165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43DBF5B-4AAA-0AF1-88EF-D93762407381}"/>
                    </a:ext>
                  </a:extLst>
                </p14:cNvPr>
                <p14:cNvContentPartPr/>
                <p14:nvPr/>
              </p14:nvContentPartPr>
              <p14:xfrm>
                <a:off x="7624231" y="6352167"/>
                <a:ext cx="360" cy="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43DBF5B-4AAA-0AF1-88EF-D937624073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88231" y="63165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DC54DC82-67D6-EB7D-1805-164667165C2F}"/>
                    </a:ext>
                  </a:extLst>
                </p14:cNvPr>
                <p14:cNvContentPartPr/>
                <p14:nvPr/>
              </p14:nvContentPartPr>
              <p14:xfrm>
                <a:off x="7591831" y="6339207"/>
                <a:ext cx="360" cy="36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DC54DC82-67D6-EB7D-1805-164667165C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6191" y="63032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409EA20A-2F4B-C81F-86BA-9D1AD6A526EF}"/>
                    </a:ext>
                  </a:extLst>
                </p14:cNvPr>
                <p14:cNvContentPartPr/>
                <p14:nvPr/>
              </p14:nvContentPartPr>
              <p14:xfrm>
                <a:off x="7656991" y="6351087"/>
                <a:ext cx="360" cy="3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409EA20A-2F4B-C81F-86BA-9D1AD6A526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1351" y="63150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0A13346C-6CCE-100B-7B1A-4E80EBBA7938}"/>
                    </a:ext>
                  </a:extLst>
                </p14:cNvPr>
                <p14:cNvContentPartPr/>
                <p14:nvPr/>
              </p14:nvContentPartPr>
              <p14:xfrm>
                <a:off x="7577791" y="6338127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0A13346C-6CCE-100B-7B1A-4E80EBBA79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1791" y="63021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E577272E-0099-F970-7BE9-4B0915E092A9}"/>
                    </a:ext>
                  </a:extLst>
                </p14:cNvPr>
                <p14:cNvContentPartPr/>
                <p14:nvPr/>
              </p14:nvContentPartPr>
              <p14:xfrm>
                <a:off x="7672831" y="6347847"/>
                <a:ext cx="360" cy="3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E577272E-0099-F970-7BE9-4B0915E092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37191" y="63122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8B2B02C-B981-0336-7C4B-68525AB2C226}"/>
                    </a:ext>
                  </a:extLst>
                </p14:cNvPr>
                <p14:cNvContentPartPr/>
                <p14:nvPr/>
              </p14:nvContentPartPr>
              <p14:xfrm>
                <a:off x="7715671" y="6357927"/>
                <a:ext cx="360" cy="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8B2B02C-B981-0336-7C4B-68525AB2C2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79671" y="63219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0CD727F-93EA-5477-C6C1-7B6EC0C2F05E}"/>
                    </a:ext>
                  </a:extLst>
                </p14:cNvPr>
                <p14:cNvContentPartPr/>
                <p14:nvPr/>
              </p14:nvContentPartPr>
              <p14:xfrm>
                <a:off x="7759231" y="6357927"/>
                <a:ext cx="360" cy="3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0CD727F-93EA-5477-C6C1-7B6EC0C2F0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23231" y="63219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E88C0E59-8CA3-8F5C-C747-7079DD7A49B0}"/>
                    </a:ext>
                  </a:extLst>
                </p14:cNvPr>
                <p14:cNvContentPartPr/>
                <p14:nvPr/>
              </p14:nvContentPartPr>
              <p14:xfrm>
                <a:off x="7741951" y="6343527"/>
                <a:ext cx="360" cy="3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E88C0E59-8CA3-8F5C-C747-7079DD7A49B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5951" y="63075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C3B9EE1-1044-9F27-7575-9ECA49089A94}"/>
                    </a:ext>
                  </a:extLst>
                </p14:cNvPr>
                <p14:cNvContentPartPr/>
                <p14:nvPr/>
              </p14:nvContentPartPr>
              <p14:xfrm>
                <a:off x="7794151" y="6351447"/>
                <a:ext cx="360" cy="3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C3B9EE1-1044-9F27-7575-9ECA49089A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8151" y="63154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2371F452-FCA5-AEBE-8161-D237BD634B0F}"/>
                    </a:ext>
                  </a:extLst>
                </p14:cNvPr>
                <p14:cNvContentPartPr/>
                <p14:nvPr/>
              </p14:nvContentPartPr>
              <p14:xfrm>
                <a:off x="7824751" y="6351447"/>
                <a:ext cx="360" cy="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2371F452-FCA5-AEBE-8161-D237BD634B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8751" y="63154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64F1270A-8690-AD77-57C0-0DE4084A189F}"/>
                    </a:ext>
                  </a:extLst>
                </p14:cNvPr>
                <p14:cNvContentPartPr/>
                <p14:nvPr/>
              </p14:nvContentPartPr>
              <p14:xfrm>
                <a:off x="7898191" y="6352887"/>
                <a:ext cx="360" cy="3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64F1270A-8690-AD77-57C0-0DE4084A18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2551" y="63172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3C2EC27-7B45-3146-BD57-5CC23A8BBB15}"/>
                    </a:ext>
                  </a:extLst>
                </p14:cNvPr>
                <p14:cNvContentPartPr/>
                <p14:nvPr/>
              </p14:nvContentPartPr>
              <p14:xfrm>
                <a:off x="7869031" y="6351807"/>
                <a:ext cx="360" cy="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3C2EC27-7B45-3146-BD57-5CC23A8BBB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33391" y="63161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E14942D9-F4C2-F9D1-454D-FAE35A1EBF70}"/>
                    </a:ext>
                  </a:extLst>
                </p14:cNvPr>
                <p14:cNvContentPartPr/>
                <p14:nvPr/>
              </p14:nvContentPartPr>
              <p14:xfrm>
                <a:off x="7713871" y="6340287"/>
                <a:ext cx="360" cy="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E14942D9-F4C2-F9D1-454D-FAE35A1EBF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77871" y="63042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D2B30CCA-A474-B9FE-B02C-CACEA6ED641F}"/>
                    </a:ext>
                  </a:extLst>
                </p14:cNvPr>
                <p14:cNvContentPartPr/>
                <p14:nvPr/>
              </p14:nvContentPartPr>
              <p14:xfrm>
                <a:off x="7954711" y="6351807"/>
                <a:ext cx="360" cy="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D2B30CCA-A474-B9FE-B02C-CACEA6ED64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19071" y="63161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7D7E03EE-95E4-9623-2CF9-4CA48957567F}"/>
                    </a:ext>
                  </a:extLst>
                </p14:cNvPr>
                <p14:cNvContentPartPr/>
                <p14:nvPr/>
              </p14:nvContentPartPr>
              <p14:xfrm>
                <a:off x="7992151" y="6356847"/>
                <a:ext cx="360" cy="3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7D7E03EE-95E4-9623-2CF9-4CA4895756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6151" y="63208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ECFACB84-A505-50E1-48DA-C8B561C8ED74}"/>
                    </a:ext>
                  </a:extLst>
                </p14:cNvPr>
                <p14:cNvContentPartPr/>
                <p14:nvPr/>
              </p14:nvContentPartPr>
              <p14:xfrm>
                <a:off x="8035351" y="6356847"/>
                <a:ext cx="360" cy="36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CFACB84-A505-50E1-48DA-C8B561C8ED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99711" y="63208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82316503-3D90-C15D-3FF2-1D8051943874}"/>
                    </a:ext>
                  </a:extLst>
                </p14:cNvPr>
                <p14:cNvContentPartPr/>
                <p14:nvPr/>
              </p14:nvContentPartPr>
              <p14:xfrm>
                <a:off x="8118871" y="6361527"/>
                <a:ext cx="360" cy="3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82316503-3D90-C15D-3FF2-1D80519438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83231" y="63258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138263C-80BF-2BE9-FB5B-F226C2DF9754}"/>
                    </a:ext>
                  </a:extLst>
                </p14:cNvPr>
                <p14:cNvContentPartPr/>
                <p14:nvPr/>
              </p14:nvContentPartPr>
              <p14:xfrm>
                <a:off x="7949311" y="6356127"/>
                <a:ext cx="360" cy="36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138263C-80BF-2BE9-FB5B-F226C2DF97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13311" y="63201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1A622B89-061C-0488-026B-E44CF41E206B}"/>
                    </a:ext>
                  </a:extLst>
                </p14:cNvPr>
                <p14:cNvContentPartPr/>
                <p14:nvPr/>
              </p14:nvContentPartPr>
              <p14:xfrm>
                <a:off x="7930591" y="6344967"/>
                <a:ext cx="476280" cy="187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1A622B89-061C-0488-026B-E44CF41E20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4951" y="6308967"/>
                  <a:ext cx="547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312454F-D5FD-3A13-2283-6AFCBED8DC61}"/>
                    </a:ext>
                  </a:extLst>
                </p14:cNvPr>
                <p14:cNvContentPartPr/>
                <p14:nvPr/>
              </p14:nvContentPartPr>
              <p14:xfrm>
                <a:off x="8184751" y="6344247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312454F-D5FD-3A13-2283-6AFCBED8DC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8751" y="63086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83C4A296-A94D-4762-D9D8-A2BC376D13A4}"/>
              </a:ext>
            </a:extLst>
          </p:cNvPr>
          <p:cNvGrpSpPr/>
          <p:nvPr/>
        </p:nvGrpSpPr>
        <p:grpSpPr>
          <a:xfrm>
            <a:off x="8434231" y="6328047"/>
            <a:ext cx="1138320" cy="20160"/>
            <a:chOff x="8434231" y="6328047"/>
            <a:chExt cx="113832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5C5A102-B4A9-941A-A929-BC9BF6579561}"/>
                    </a:ext>
                  </a:extLst>
                </p14:cNvPr>
                <p14:cNvContentPartPr/>
                <p14:nvPr/>
              </p14:nvContentPartPr>
              <p14:xfrm>
                <a:off x="8434231" y="6338487"/>
                <a:ext cx="360" cy="3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5C5A102-B4A9-941A-A929-BC9BF65795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98591" y="63024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449099D-4CD4-CA58-FE9D-D65968B2E86E}"/>
                    </a:ext>
                  </a:extLst>
                </p14:cNvPr>
                <p14:cNvContentPartPr/>
                <p14:nvPr/>
              </p14:nvContentPartPr>
              <p14:xfrm>
                <a:off x="8478511" y="6338487"/>
                <a:ext cx="360" cy="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449099D-4CD4-CA58-FE9D-D65968B2E8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42511" y="63024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9080732-67DA-F918-3576-2CB81016B20F}"/>
                    </a:ext>
                  </a:extLst>
                </p14:cNvPr>
                <p14:cNvContentPartPr/>
                <p14:nvPr/>
              </p14:nvContentPartPr>
              <p14:xfrm>
                <a:off x="8478511" y="6338487"/>
                <a:ext cx="378720" cy="54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9080732-67DA-F918-3576-2CB81016B2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42511" y="6302487"/>
                  <a:ext cx="450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D57FA293-85D6-0D37-89B2-E20C75CBC02A}"/>
                    </a:ext>
                  </a:extLst>
                </p14:cNvPr>
                <p14:cNvContentPartPr/>
                <p14:nvPr/>
              </p14:nvContentPartPr>
              <p14:xfrm>
                <a:off x="8856871" y="6339567"/>
                <a:ext cx="225000" cy="86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D57FA293-85D6-0D37-89B2-E20C75CBC0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21231" y="6303927"/>
                  <a:ext cx="296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B48F9E84-8B75-0518-13CC-1DDBAEA667C5}"/>
                    </a:ext>
                  </a:extLst>
                </p14:cNvPr>
                <p14:cNvContentPartPr/>
                <p14:nvPr/>
              </p14:nvContentPartPr>
              <p14:xfrm>
                <a:off x="9082231" y="6338127"/>
                <a:ext cx="226080" cy="18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B48F9E84-8B75-0518-13CC-1DDBAEA667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46591" y="6302127"/>
                  <a:ext cx="297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79264FC3-DB54-7BD6-B512-65D2C19465B2}"/>
                    </a:ext>
                  </a:extLst>
                </p14:cNvPr>
                <p14:cNvContentPartPr/>
                <p14:nvPr/>
              </p14:nvContentPartPr>
              <p14:xfrm>
                <a:off x="9302191" y="6328047"/>
                <a:ext cx="270360" cy="1044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79264FC3-DB54-7BD6-B512-65D2C19465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66551" y="6292047"/>
                  <a:ext cx="34200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7B9375E0-C6AA-20EF-ED56-45C9D43D4A36}"/>
                  </a:ext>
                </a:extLst>
              </p14:cNvPr>
              <p14:cNvContentPartPr/>
              <p14:nvPr/>
            </p14:nvContentPartPr>
            <p14:xfrm>
              <a:off x="9635911" y="6358647"/>
              <a:ext cx="360" cy="3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7B9375E0-C6AA-20EF-ED56-45C9D43D4A3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00271" y="632300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C76A30A3-2665-3714-A3DD-7BF9A61CD101}"/>
              </a:ext>
            </a:extLst>
          </p:cNvPr>
          <p:cNvGrpSpPr/>
          <p:nvPr/>
        </p:nvGrpSpPr>
        <p:grpSpPr>
          <a:xfrm>
            <a:off x="9635911" y="6335247"/>
            <a:ext cx="775440" cy="23760"/>
            <a:chOff x="9635911" y="6335247"/>
            <a:chExt cx="77544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669478F9-7B46-1974-D785-F826FB80D6E5}"/>
                    </a:ext>
                  </a:extLst>
                </p14:cNvPr>
                <p14:cNvContentPartPr/>
                <p14:nvPr/>
              </p14:nvContentPartPr>
              <p14:xfrm>
                <a:off x="9635911" y="6335247"/>
                <a:ext cx="431640" cy="237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669478F9-7B46-1974-D785-F826FB80D6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00271" y="6299247"/>
                  <a:ext cx="503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6F452095-976D-04AD-F51B-579B2838F4F8}"/>
                    </a:ext>
                  </a:extLst>
                </p14:cNvPr>
                <p14:cNvContentPartPr/>
                <p14:nvPr/>
              </p14:nvContentPartPr>
              <p14:xfrm>
                <a:off x="10031911" y="6335247"/>
                <a:ext cx="379440" cy="2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6F452095-976D-04AD-F51B-579B2838F4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96271" y="6299247"/>
                  <a:ext cx="4510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05E5E9A6-C657-8C34-E536-4CDD9B41392B}"/>
                  </a:ext>
                </a:extLst>
              </p14:cNvPr>
              <p14:cNvContentPartPr/>
              <p14:nvPr/>
            </p14:nvContentPartPr>
            <p14:xfrm>
              <a:off x="10474711" y="6344247"/>
              <a:ext cx="334800" cy="684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05E5E9A6-C657-8C34-E536-4CDD9B41392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439071" y="6308247"/>
                <a:ext cx="406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3787FB83-1679-7CB8-4E85-123D39422A88}"/>
                  </a:ext>
                </a:extLst>
              </p14:cNvPr>
              <p14:cNvContentPartPr/>
              <p14:nvPr/>
            </p14:nvContentPartPr>
            <p14:xfrm>
              <a:off x="10809151" y="6345687"/>
              <a:ext cx="377280" cy="23760"/>
            </p14:xfrm>
          </p:contentPart>
        </mc:Choice>
        <mc:Fallback xmlns=""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3787FB83-1679-7CB8-4E85-123D39422A8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773151" y="6310047"/>
                <a:ext cx="448920" cy="95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356CDC-563D-19C9-CD0B-565097AE4C07}"/>
              </a:ext>
            </a:extLst>
          </p:cNvPr>
          <p:cNvSpPr txBox="1"/>
          <p:nvPr/>
        </p:nvSpPr>
        <p:spPr>
          <a:xfrm>
            <a:off x="7501818" y="1929441"/>
            <a:ext cx="31934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>
                <a:solidFill>
                  <a:srgbClr val="164895"/>
                </a:solidFill>
                <a:cs typeface="Calibri"/>
              </a:rPr>
              <a:t>Heatmap SSR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7967D1-E69E-76BA-C3A8-E23097D61E94}"/>
              </a:ext>
            </a:extLst>
          </p:cNvPr>
          <p:cNvSpPr txBox="1"/>
          <p:nvPr/>
        </p:nvSpPr>
        <p:spPr>
          <a:xfrm>
            <a:off x="1173480" y="5262976"/>
            <a:ext cx="4368417" cy="2085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>
                <a:solidFill>
                  <a:srgbClr val="164895"/>
                </a:solidFill>
                <a:cs typeface="Calibri"/>
              </a:rPr>
              <a:t>Superficie SSR </a:t>
            </a:r>
          </a:p>
          <a:p>
            <a:pPr algn="ctr"/>
            <a:r>
              <a:rPr lang="it-IT" sz="3200" dirty="0">
                <a:solidFill>
                  <a:srgbClr val="164895"/>
                </a:solidFill>
                <a:cs typeface="Calibri"/>
              </a:rPr>
              <a:t>con linee di livello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2800" dirty="0">
              <a:solidFill>
                <a:srgbClr val="164895"/>
              </a:solidFill>
              <a:cs typeface="Calibri"/>
            </a:endParaRPr>
          </a:p>
          <a:p>
            <a:endParaRPr lang="it-IT" sz="3200" dirty="0">
              <a:solidFill>
                <a:srgbClr val="164895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31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CFE456E-9990-79FB-F4E2-9C38C4CC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29" y="0"/>
            <a:ext cx="8925542" cy="66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8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246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Presentazione standard di PowerPoint</vt:lpstr>
      <vt:lpstr>Obiettivo del progetto</vt:lpstr>
      <vt:lpstr>Dati </vt:lpstr>
      <vt:lpstr>Modello Guadagno-Ritardo </vt:lpstr>
      <vt:lpstr>Modello Guadagno-Ritardo</vt:lpstr>
      <vt:lpstr>Modello Output Error</vt:lpstr>
      <vt:lpstr>Modello Output Error</vt:lpstr>
      <vt:lpstr>Modello Output Error</vt:lpstr>
      <vt:lpstr>Presentazione standard di PowerPoint</vt:lpstr>
      <vt:lpstr>Presentazione standard di PowerPoint</vt:lpstr>
      <vt:lpstr>Risultati</vt:lpstr>
      <vt:lpstr>Regione di Confidenza</vt:lpstr>
      <vt:lpstr>Confronto</vt:lpstr>
      <vt:lpstr>Confronto tra i modelli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Marco Bernazzani</cp:lastModifiedBy>
  <cp:revision>144</cp:revision>
  <dcterms:created xsi:type="dcterms:W3CDTF">2023-05-11T09:32:48Z</dcterms:created>
  <dcterms:modified xsi:type="dcterms:W3CDTF">2023-05-18T13:36:10Z</dcterms:modified>
</cp:coreProperties>
</file>